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326" r:id="rId2"/>
    <p:sldId id="256" r:id="rId3"/>
    <p:sldId id="325" r:id="rId4"/>
    <p:sldId id="331" r:id="rId5"/>
    <p:sldId id="334" r:id="rId6"/>
    <p:sldId id="333" r:id="rId7"/>
    <p:sldId id="335" r:id="rId8"/>
    <p:sldId id="329" r:id="rId9"/>
    <p:sldId id="358" r:id="rId10"/>
    <p:sldId id="336" r:id="rId11"/>
    <p:sldId id="354" r:id="rId12"/>
    <p:sldId id="270" r:id="rId13"/>
    <p:sldId id="363" r:id="rId14"/>
    <p:sldId id="313" r:id="rId15"/>
    <p:sldId id="345" r:id="rId16"/>
    <p:sldId id="362" r:id="rId17"/>
    <p:sldId id="349" r:id="rId18"/>
    <p:sldId id="360" r:id="rId19"/>
    <p:sldId id="350" r:id="rId20"/>
    <p:sldId id="351" r:id="rId21"/>
    <p:sldId id="337" r:id="rId22"/>
    <p:sldId id="365" r:id="rId23"/>
    <p:sldId id="364" r:id="rId24"/>
    <p:sldId id="338" r:id="rId25"/>
    <p:sldId id="366" r:id="rId26"/>
    <p:sldId id="367" r:id="rId27"/>
    <p:sldId id="339" r:id="rId28"/>
    <p:sldId id="259"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575"/>
    <a:srgbClr val="FFCCFF"/>
    <a:srgbClr val="FFE1E1"/>
    <a:srgbClr val="9FE6FF"/>
    <a:srgbClr val="FF99CC"/>
    <a:srgbClr val="D9F5FF"/>
    <a:srgbClr val="C5F0FF"/>
    <a:srgbClr val="DBD3E5"/>
    <a:srgbClr val="FFB7B7"/>
    <a:srgbClr val="FF9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F2E5C8-CBEE-46F0-8A03-992B92B4822A}" v="98" dt="2024-12-07T10:52:50.3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62" autoAdjust="0"/>
    <p:restoredTop sz="87455" autoAdjust="0"/>
  </p:normalViewPr>
  <p:slideViewPr>
    <p:cSldViewPr snapToGrid="0">
      <p:cViewPr varScale="1">
        <p:scale>
          <a:sx n="88" d="100"/>
          <a:sy n="88" d="100"/>
        </p:scale>
        <p:origin x="1306"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Ilsley" userId="caa827c74c232a39" providerId="LiveId" clId="{51F2E5C8-CBEE-46F0-8A03-992B92B4822A}"/>
    <pc:docChg chg="undo custSel addSld delSld modSld">
      <pc:chgData name="David Ilsley" userId="caa827c74c232a39" providerId="LiveId" clId="{51F2E5C8-CBEE-46F0-8A03-992B92B4822A}" dt="2025-01-29T08:31:22.727" v="4101" actId="20577"/>
      <pc:docMkLst>
        <pc:docMk/>
      </pc:docMkLst>
      <pc:sldChg chg="modSp mod">
        <pc:chgData name="David Ilsley" userId="caa827c74c232a39" providerId="LiveId" clId="{51F2E5C8-CBEE-46F0-8A03-992B92B4822A}" dt="2024-11-23T21:56:32.963" v="2764" actId="20577"/>
        <pc:sldMkLst>
          <pc:docMk/>
          <pc:sldMk cId="0" sldId="270"/>
        </pc:sldMkLst>
        <pc:spChg chg="mod">
          <ac:chgData name="David Ilsley" userId="caa827c74c232a39" providerId="LiveId" clId="{51F2E5C8-CBEE-46F0-8A03-992B92B4822A}" dt="2024-11-23T21:56:32.963" v="2764" actId="20577"/>
          <ac:spMkLst>
            <pc:docMk/>
            <pc:sldMk cId="0" sldId="270"/>
            <ac:spMk id="2" creationId="{00000000-0000-0000-0000-000000000000}"/>
          </ac:spMkLst>
        </pc:spChg>
      </pc:sldChg>
      <pc:sldChg chg="modSp mod">
        <pc:chgData name="David Ilsley" userId="caa827c74c232a39" providerId="LiveId" clId="{51F2E5C8-CBEE-46F0-8A03-992B92B4822A}" dt="2025-01-29T08:29:53.895" v="4100" actId="20577"/>
        <pc:sldMkLst>
          <pc:docMk/>
          <pc:sldMk cId="174679939" sldId="313"/>
        </pc:sldMkLst>
        <pc:spChg chg="mod">
          <ac:chgData name="David Ilsley" userId="caa827c74c232a39" providerId="LiveId" clId="{51F2E5C8-CBEE-46F0-8A03-992B92B4822A}" dt="2025-01-29T08:29:53.895" v="4100" actId="20577"/>
          <ac:spMkLst>
            <pc:docMk/>
            <pc:sldMk cId="174679939" sldId="313"/>
            <ac:spMk id="3" creationId="{0378533D-5F9A-4CB2-A9F4-06816D7A584B}"/>
          </ac:spMkLst>
        </pc:spChg>
        <pc:picChg chg="mod">
          <ac:chgData name="David Ilsley" userId="caa827c74c232a39" providerId="LiveId" clId="{51F2E5C8-CBEE-46F0-8A03-992B92B4822A}" dt="2024-11-23T12:02:55.523" v="1158" actId="1076"/>
          <ac:picMkLst>
            <pc:docMk/>
            <pc:sldMk cId="174679939" sldId="313"/>
            <ac:picMk id="1026" creationId="{EDCC5131-6783-DF53-B04E-EF0401A1B9AA}"/>
          </ac:picMkLst>
        </pc:picChg>
      </pc:sldChg>
      <pc:sldChg chg="modSp mod">
        <pc:chgData name="David Ilsley" userId="caa827c74c232a39" providerId="LiveId" clId="{51F2E5C8-CBEE-46F0-8A03-992B92B4822A}" dt="2024-11-23T21:27:38.862" v="2311" actId="1076"/>
        <pc:sldMkLst>
          <pc:docMk/>
          <pc:sldMk cId="2115197100" sldId="325"/>
        </pc:sldMkLst>
        <pc:spChg chg="mod">
          <ac:chgData name="David Ilsley" userId="caa827c74c232a39" providerId="LiveId" clId="{51F2E5C8-CBEE-46F0-8A03-992B92B4822A}" dt="2024-11-23T21:25:59.113" v="2218" actId="27636"/>
          <ac:spMkLst>
            <pc:docMk/>
            <pc:sldMk cId="2115197100" sldId="325"/>
            <ac:spMk id="2" creationId="{775C3084-8942-9B79-93D7-EF6B113BC5DF}"/>
          </ac:spMkLst>
        </pc:spChg>
        <pc:spChg chg="mod">
          <ac:chgData name="David Ilsley" userId="caa827c74c232a39" providerId="LiveId" clId="{51F2E5C8-CBEE-46F0-8A03-992B92B4822A}" dt="2024-11-23T21:27:38.862" v="2311" actId="1076"/>
          <ac:spMkLst>
            <pc:docMk/>
            <pc:sldMk cId="2115197100" sldId="325"/>
            <ac:spMk id="3" creationId="{80AA9CC5-34E8-BAD4-4C2F-855DFE8764E1}"/>
          </ac:spMkLst>
        </pc:spChg>
        <pc:spChg chg="mod">
          <ac:chgData name="David Ilsley" userId="caa827c74c232a39" providerId="LiveId" clId="{51F2E5C8-CBEE-46F0-8A03-992B92B4822A}" dt="2024-11-23T21:27:32.591" v="2309" actId="1076"/>
          <ac:spMkLst>
            <pc:docMk/>
            <pc:sldMk cId="2115197100" sldId="325"/>
            <ac:spMk id="4" creationId="{42BFF9F6-E5FE-A41C-15E7-D74B2BF93BBF}"/>
          </ac:spMkLst>
        </pc:spChg>
        <pc:picChg chg="mod">
          <ac:chgData name="David Ilsley" userId="caa827c74c232a39" providerId="LiveId" clId="{51F2E5C8-CBEE-46F0-8A03-992B92B4822A}" dt="2024-11-23T21:27:36.009" v="2310" actId="1076"/>
          <ac:picMkLst>
            <pc:docMk/>
            <pc:sldMk cId="2115197100" sldId="325"/>
            <ac:picMk id="2050" creationId="{9DBB00EF-BEF6-4F3F-AFE9-566080BBAEE3}"/>
          </ac:picMkLst>
        </pc:picChg>
      </pc:sldChg>
      <pc:sldChg chg="delSp modSp mod">
        <pc:chgData name="David Ilsley" userId="caa827c74c232a39" providerId="LiveId" clId="{51F2E5C8-CBEE-46F0-8A03-992B92B4822A}" dt="2024-11-23T11:46:01.946" v="534" actId="20577"/>
        <pc:sldMkLst>
          <pc:docMk/>
          <pc:sldMk cId="658307349" sldId="329"/>
        </pc:sldMkLst>
        <pc:spChg chg="mod">
          <ac:chgData name="David Ilsley" userId="caa827c74c232a39" providerId="LiveId" clId="{51F2E5C8-CBEE-46F0-8A03-992B92B4822A}" dt="2024-11-23T11:46:01.946" v="534" actId="20577"/>
          <ac:spMkLst>
            <pc:docMk/>
            <pc:sldMk cId="658307349" sldId="329"/>
            <ac:spMk id="3" creationId="{E3BC636E-6F90-E52B-F04E-99856D6A65F4}"/>
          </ac:spMkLst>
        </pc:spChg>
        <pc:picChg chg="mod">
          <ac:chgData name="David Ilsley" userId="caa827c74c232a39" providerId="LiveId" clId="{51F2E5C8-CBEE-46F0-8A03-992B92B4822A}" dt="2024-11-23T11:44:05.468" v="455" actId="1076"/>
          <ac:picMkLst>
            <pc:docMk/>
            <pc:sldMk cId="658307349" sldId="329"/>
            <ac:picMk id="7170" creationId="{2EAC5A37-5CAA-7CF4-204F-E6CFA3120B8E}"/>
          </ac:picMkLst>
        </pc:picChg>
      </pc:sldChg>
      <pc:sldChg chg="modSp mod">
        <pc:chgData name="David Ilsley" userId="caa827c74c232a39" providerId="LiveId" clId="{51F2E5C8-CBEE-46F0-8A03-992B92B4822A}" dt="2024-11-23T21:28:15.549" v="2346" actId="6549"/>
        <pc:sldMkLst>
          <pc:docMk/>
          <pc:sldMk cId="4095903978" sldId="331"/>
        </pc:sldMkLst>
        <pc:spChg chg="mod">
          <ac:chgData name="David Ilsley" userId="caa827c74c232a39" providerId="LiveId" clId="{51F2E5C8-CBEE-46F0-8A03-992B92B4822A}" dt="2024-11-23T21:28:15.549" v="2346" actId="6549"/>
          <ac:spMkLst>
            <pc:docMk/>
            <pc:sldMk cId="4095903978" sldId="331"/>
            <ac:spMk id="2" creationId="{775C3084-8942-9B79-93D7-EF6B113BC5DF}"/>
          </ac:spMkLst>
        </pc:spChg>
        <pc:picChg chg="mod">
          <ac:chgData name="David Ilsley" userId="caa827c74c232a39" providerId="LiveId" clId="{51F2E5C8-CBEE-46F0-8A03-992B92B4822A}" dt="2024-11-23T11:37:26.531" v="131" actId="1076"/>
          <ac:picMkLst>
            <pc:docMk/>
            <pc:sldMk cId="4095903978" sldId="331"/>
            <ac:picMk id="4" creationId="{F83CD230-1118-D5BB-374C-E4F1FB517B63}"/>
          </ac:picMkLst>
        </pc:picChg>
      </pc:sldChg>
      <pc:sldChg chg="addSp modSp mod">
        <pc:chgData name="David Ilsley" userId="caa827c74c232a39" providerId="LiveId" clId="{51F2E5C8-CBEE-46F0-8A03-992B92B4822A}" dt="2024-11-23T21:52:53.672" v="2712" actId="6549"/>
        <pc:sldMkLst>
          <pc:docMk/>
          <pc:sldMk cId="2032545291" sldId="333"/>
        </pc:sldMkLst>
        <pc:spChg chg="mod">
          <ac:chgData name="David Ilsley" userId="caa827c74c232a39" providerId="LiveId" clId="{51F2E5C8-CBEE-46F0-8A03-992B92B4822A}" dt="2024-11-23T11:41:12.485" v="306" actId="14100"/>
          <ac:spMkLst>
            <pc:docMk/>
            <pc:sldMk cId="2032545291" sldId="333"/>
            <ac:spMk id="2" creationId="{775C3084-8942-9B79-93D7-EF6B113BC5DF}"/>
          </ac:spMkLst>
        </pc:spChg>
        <pc:spChg chg="mod">
          <ac:chgData name="David Ilsley" userId="caa827c74c232a39" providerId="LiveId" clId="{51F2E5C8-CBEE-46F0-8A03-992B92B4822A}" dt="2024-11-23T11:42:55.473" v="451" actId="1076"/>
          <ac:spMkLst>
            <pc:docMk/>
            <pc:sldMk cId="2032545291" sldId="333"/>
            <ac:spMk id="3" creationId="{E1E55DB8-A5A9-A40C-ED0D-6FBFC0D04F54}"/>
          </ac:spMkLst>
        </pc:spChg>
        <pc:spChg chg="add mod">
          <ac:chgData name="David Ilsley" userId="caa827c74c232a39" providerId="LiveId" clId="{51F2E5C8-CBEE-46F0-8A03-992B92B4822A}" dt="2024-11-23T21:52:53.672" v="2712" actId="6549"/>
          <ac:spMkLst>
            <pc:docMk/>
            <pc:sldMk cId="2032545291" sldId="333"/>
            <ac:spMk id="4" creationId="{46DF4D81-0C0D-A592-981D-7883034258ED}"/>
          </ac:spMkLst>
        </pc:spChg>
        <pc:picChg chg="mod">
          <ac:chgData name="David Ilsley" userId="caa827c74c232a39" providerId="LiveId" clId="{51F2E5C8-CBEE-46F0-8A03-992B92B4822A}" dt="2024-11-23T21:29:16.660" v="2348" actId="14100"/>
          <ac:picMkLst>
            <pc:docMk/>
            <pc:sldMk cId="2032545291" sldId="333"/>
            <ac:picMk id="5122" creationId="{3747482E-B7E0-88BD-615E-ACBD508D264D}"/>
          </ac:picMkLst>
        </pc:picChg>
      </pc:sldChg>
      <pc:sldChg chg="modSp mod">
        <pc:chgData name="David Ilsley" userId="caa827c74c232a39" providerId="LiveId" clId="{51F2E5C8-CBEE-46F0-8A03-992B92B4822A}" dt="2024-12-07T10:52:54.123" v="4048" actId="27636"/>
        <pc:sldMkLst>
          <pc:docMk/>
          <pc:sldMk cId="1518638234" sldId="334"/>
        </pc:sldMkLst>
        <pc:spChg chg="mod">
          <ac:chgData name="David Ilsley" userId="caa827c74c232a39" providerId="LiveId" clId="{51F2E5C8-CBEE-46F0-8A03-992B92B4822A}" dt="2024-12-07T10:52:54.123" v="4048" actId="27636"/>
          <ac:spMkLst>
            <pc:docMk/>
            <pc:sldMk cId="1518638234" sldId="334"/>
            <ac:spMk id="2" creationId="{775C3084-8942-9B79-93D7-EF6B113BC5DF}"/>
          </ac:spMkLst>
        </pc:spChg>
        <pc:spChg chg="mod">
          <ac:chgData name="David Ilsley" userId="caa827c74c232a39" providerId="LiveId" clId="{51F2E5C8-CBEE-46F0-8A03-992B92B4822A}" dt="2024-11-23T11:38:11.189" v="155" actId="1076"/>
          <ac:spMkLst>
            <pc:docMk/>
            <pc:sldMk cId="1518638234" sldId="334"/>
            <ac:spMk id="3" creationId="{E8988BB1-3B04-DFFA-9239-F65B834608BC}"/>
          </ac:spMkLst>
        </pc:spChg>
        <pc:picChg chg="mod">
          <ac:chgData name="David Ilsley" userId="caa827c74c232a39" providerId="LiveId" clId="{51F2E5C8-CBEE-46F0-8A03-992B92B4822A}" dt="2024-12-07T10:52:50.375" v="4046" actId="1076"/>
          <ac:picMkLst>
            <pc:docMk/>
            <pc:sldMk cId="1518638234" sldId="334"/>
            <ac:picMk id="4100" creationId="{1C9A08BA-E67A-D17C-6ECC-5AE0B42AD7AF}"/>
          </ac:picMkLst>
        </pc:picChg>
      </pc:sldChg>
      <pc:sldChg chg="modSp mod">
        <pc:chgData name="David Ilsley" userId="caa827c74c232a39" providerId="LiveId" clId="{51F2E5C8-CBEE-46F0-8A03-992B92B4822A}" dt="2024-11-23T11:51:01.838" v="690" actId="1076"/>
        <pc:sldMkLst>
          <pc:docMk/>
          <pc:sldMk cId="3394586621" sldId="335"/>
        </pc:sldMkLst>
        <pc:spChg chg="mod">
          <ac:chgData name="David Ilsley" userId="caa827c74c232a39" providerId="LiveId" clId="{51F2E5C8-CBEE-46F0-8A03-992B92B4822A}" dt="2024-11-23T11:49:40.794" v="664" actId="14100"/>
          <ac:spMkLst>
            <pc:docMk/>
            <pc:sldMk cId="3394586621" sldId="335"/>
            <ac:spMk id="2" creationId="{00000000-0000-0000-0000-000000000000}"/>
          </ac:spMkLst>
        </pc:spChg>
        <pc:spChg chg="mod">
          <ac:chgData name="David Ilsley" userId="caa827c74c232a39" providerId="LiveId" clId="{51F2E5C8-CBEE-46F0-8A03-992B92B4822A}" dt="2024-11-23T11:50:56.496" v="688" actId="14100"/>
          <ac:spMkLst>
            <pc:docMk/>
            <pc:sldMk cId="3394586621" sldId="335"/>
            <ac:spMk id="3" creationId="{4315A18B-BECD-4248-60CC-61CC388D6857}"/>
          </ac:spMkLst>
        </pc:spChg>
        <pc:picChg chg="mod">
          <ac:chgData name="David Ilsley" userId="caa827c74c232a39" providerId="LiveId" clId="{51F2E5C8-CBEE-46F0-8A03-992B92B4822A}" dt="2024-11-23T11:51:01.838" v="690" actId="1076"/>
          <ac:picMkLst>
            <pc:docMk/>
            <pc:sldMk cId="3394586621" sldId="335"/>
            <ac:picMk id="4098" creationId="{066709D7-8957-9C92-DE3E-B6E3464E83D6}"/>
          </ac:picMkLst>
        </pc:picChg>
      </pc:sldChg>
      <pc:sldChg chg="addSp modSp mod">
        <pc:chgData name="David Ilsley" userId="caa827c74c232a39" providerId="LiveId" clId="{51F2E5C8-CBEE-46F0-8A03-992B92B4822A}" dt="2024-11-23T21:31:19.215" v="2352" actId="1076"/>
        <pc:sldMkLst>
          <pc:docMk/>
          <pc:sldMk cId="1771062294" sldId="336"/>
        </pc:sldMkLst>
        <pc:spChg chg="add mod">
          <ac:chgData name="David Ilsley" userId="caa827c74c232a39" providerId="LiveId" clId="{51F2E5C8-CBEE-46F0-8A03-992B92B4822A}" dt="2024-11-23T21:31:13.825" v="2350" actId="1076"/>
          <ac:spMkLst>
            <pc:docMk/>
            <pc:sldMk cId="1771062294" sldId="336"/>
            <ac:spMk id="3" creationId="{6E8AEEAA-88BB-1264-11D0-935B26EE347A}"/>
          </ac:spMkLst>
        </pc:spChg>
        <pc:picChg chg="mod">
          <ac:chgData name="David Ilsley" userId="caa827c74c232a39" providerId="LiveId" clId="{51F2E5C8-CBEE-46F0-8A03-992B92B4822A}" dt="2024-11-23T21:31:19.215" v="2352" actId="1076"/>
          <ac:picMkLst>
            <pc:docMk/>
            <pc:sldMk cId="1771062294" sldId="336"/>
            <ac:picMk id="8194" creationId="{A72BF417-A3F7-209D-9B89-BE0D28A99693}"/>
          </ac:picMkLst>
        </pc:picChg>
      </pc:sldChg>
      <pc:sldChg chg="addSp delSp modSp mod">
        <pc:chgData name="David Ilsley" userId="caa827c74c232a39" providerId="LiveId" clId="{51F2E5C8-CBEE-46F0-8A03-992B92B4822A}" dt="2025-01-29T08:31:22.727" v="4101" actId="20577"/>
        <pc:sldMkLst>
          <pc:docMk/>
          <pc:sldMk cId="1373932203" sldId="337"/>
        </pc:sldMkLst>
        <pc:spChg chg="add mod">
          <ac:chgData name="David Ilsley" userId="caa827c74c232a39" providerId="LiveId" clId="{51F2E5C8-CBEE-46F0-8A03-992B92B4822A}" dt="2024-11-23T22:12:20.846" v="3001" actId="207"/>
          <ac:spMkLst>
            <pc:docMk/>
            <pc:sldMk cId="1373932203" sldId="337"/>
            <ac:spMk id="2" creationId="{9D7D2E20-749E-AEC0-7F26-29D76590EBC7}"/>
          </ac:spMkLst>
        </pc:spChg>
        <pc:spChg chg="mod">
          <ac:chgData name="David Ilsley" userId="caa827c74c232a39" providerId="LiveId" clId="{51F2E5C8-CBEE-46F0-8A03-992B92B4822A}" dt="2025-01-29T08:31:22.727" v="4101" actId="20577"/>
          <ac:spMkLst>
            <pc:docMk/>
            <pc:sldMk cId="1373932203" sldId="337"/>
            <ac:spMk id="3" creationId="{0378533D-5F9A-4CB2-A9F4-06816D7A584B}"/>
          </ac:spMkLst>
        </pc:spChg>
        <pc:picChg chg="add mod">
          <ac:chgData name="David Ilsley" userId="caa827c74c232a39" providerId="LiveId" clId="{51F2E5C8-CBEE-46F0-8A03-992B92B4822A}" dt="2024-11-23T22:11:17.731" v="2985" actId="1076"/>
          <ac:picMkLst>
            <pc:docMk/>
            <pc:sldMk cId="1373932203" sldId="337"/>
            <ac:picMk id="1026" creationId="{5063E79C-EA95-1781-A23B-92CBACFCABB8}"/>
          </ac:picMkLst>
        </pc:picChg>
      </pc:sldChg>
      <pc:sldChg chg="modSp mod">
        <pc:chgData name="David Ilsley" userId="caa827c74c232a39" providerId="LiveId" clId="{51F2E5C8-CBEE-46F0-8A03-992B92B4822A}" dt="2024-11-25T22:56:41.740" v="3940" actId="1076"/>
        <pc:sldMkLst>
          <pc:docMk/>
          <pc:sldMk cId="96934626" sldId="338"/>
        </pc:sldMkLst>
        <pc:spChg chg="mod">
          <ac:chgData name="David Ilsley" userId="caa827c74c232a39" providerId="LiveId" clId="{51F2E5C8-CBEE-46F0-8A03-992B92B4822A}" dt="2024-11-25T22:56:41.740" v="3940" actId="1076"/>
          <ac:spMkLst>
            <pc:docMk/>
            <pc:sldMk cId="96934626" sldId="338"/>
            <ac:spMk id="3" creationId="{0378533D-5F9A-4CB2-A9F4-06816D7A584B}"/>
          </ac:spMkLst>
        </pc:spChg>
        <pc:spChg chg="mod">
          <ac:chgData name="David Ilsley" userId="caa827c74c232a39" providerId="LiveId" clId="{51F2E5C8-CBEE-46F0-8A03-992B92B4822A}" dt="2024-11-25T22:56:41.740" v="3940" actId="1076"/>
          <ac:spMkLst>
            <pc:docMk/>
            <pc:sldMk cId="96934626" sldId="338"/>
            <ac:spMk id="5" creationId="{8C99CF35-CE2B-45A6-9066-C9C0AF1B20A3}"/>
          </ac:spMkLst>
        </pc:spChg>
        <pc:picChg chg="mod">
          <ac:chgData name="David Ilsley" userId="caa827c74c232a39" providerId="LiveId" clId="{51F2E5C8-CBEE-46F0-8A03-992B92B4822A}" dt="2024-11-25T22:56:41.740" v="3940" actId="1076"/>
          <ac:picMkLst>
            <pc:docMk/>
            <pc:sldMk cId="96934626" sldId="338"/>
            <ac:picMk id="9218" creationId="{D4FF9A90-1E80-B874-ED5C-2DDF6663918D}"/>
          </ac:picMkLst>
        </pc:picChg>
      </pc:sldChg>
      <pc:sldChg chg="modSp mod">
        <pc:chgData name="David Ilsley" userId="caa827c74c232a39" providerId="LiveId" clId="{51F2E5C8-CBEE-46F0-8A03-992B92B4822A}" dt="2024-11-23T21:37:36.165" v="2426" actId="20577"/>
        <pc:sldMkLst>
          <pc:docMk/>
          <pc:sldMk cId="3535248715" sldId="345"/>
        </pc:sldMkLst>
        <pc:spChg chg="mod">
          <ac:chgData name="David Ilsley" userId="caa827c74c232a39" providerId="LiveId" clId="{51F2E5C8-CBEE-46F0-8A03-992B92B4822A}" dt="2024-11-23T21:37:36.165" v="2426" actId="20577"/>
          <ac:spMkLst>
            <pc:docMk/>
            <pc:sldMk cId="3535248715" sldId="345"/>
            <ac:spMk id="3" creationId="{0378533D-5F9A-4CB2-A9F4-06816D7A584B}"/>
          </ac:spMkLst>
        </pc:spChg>
      </pc:sldChg>
      <pc:sldChg chg="modSp mod">
        <pc:chgData name="David Ilsley" userId="caa827c74c232a39" providerId="LiveId" clId="{51F2E5C8-CBEE-46F0-8A03-992B92B4822A}" dt="2024-12-07T10:51:11.722" v="3992" actId="1076"/>
        <pc:sldMkLst>
          <pc:docMk/>
          <pc:sldMk cId="1696845779" sldId="351"/>
        </pc:sldMkLst>
        <pc:spChg chg="mod">
          <ac:chgData name="David Ilsley" userId="caa827c74c232a39" providerId="LiveId" clId="{51F2E5C8-CBEE-46F0-8A03-992B92B4822A}" dt="2024-12-07T10:51:05.670" v="3990" actId="1076"/>
          <ac:spMkLst>
            <pc:docMk/>
            <pc:sldMk cId="1696845779" sldId="351"/>
            <ac:spMk id="3" creationId="{0378533D-5F9A-4CB2-A9F4-06816D7A584B}"/>
          </ac:spMkLst>
        </pc:spChg>
        <pc:picChg chg="mod">
          <ac:chgData name="David Ilsley" userId="caa827c74c232a39" providerId="LiveId" clId="{51F2E5C8-CBEE-46F0-8A03-992B92B4822A}" dt="2024-12-07T10:51:11.722" v="3992" actId="1076"/>
          <ac:picMkLst>
            <pc:docMk/>
            <pc:sldMk cId="1696845779" sldId="351"/>
            <ac:picMk id="2" creationId="{C42167F6-130E-C720-4FD8-DBBCEF2B2E52}"/>
          </ac:picMkLst>
        </pc:picChg>
      </pc:sldChg>
      <pc:sldChg chg="modSp mod">
        <pc:chgData name="David Ilsley" userId="caa827c74c232a39" providerId="LiveId" clId="{51F2E5C8-CBEE-46F0-8A03-992B92B4822A}" dt="2024-12-07T10:44:33.794" v="3953" actId="6549"/>
        <pc:sldMkLst>
          <pc:docMk/>
          <pc:sldMk cId="988485783" sldId="354"/>
        </pc:sldMkLst>
        <pc:spChg chg="mod">
          <ac:chgData name="David Ilsley" userId="caa827c74c232a39" providerId="LiveId" clId="{51F2E5C8-CBEE-46F0-8A03-992B92B4822A}" dt="2024-12-07T10:44:33.794" v="3953" actId="6549"/>
          <ac:spMkLst>
            <pc:docMk/>
            <pc:sldMk cId="988485783" sldId="354"/>
            <ac:spMk id="2" creationId="{00000000-0000-0000-0000-000000000000}"/>
          </ac:spMkLst>
        </pc:spChg>
      </pc:sldChg>
      <pc:sldChg chg="del">
        <pc:chgData name="David Ilsley" userId="caa827c74c232a39" providerId="LiveId" clId="{51F2E5C8-CBEE-46F0-8A03-992B92B4822A}" dt="2025-01-12T22:17:43.302" v="4097" actId="47"/>
        <pc:sldMkLst>
          <pc:docMk/>
          <pc:sldMk cId="750993415" sldId="356"/>
        </pc:sldMkLst>
      </pc:sldChg>
      <pc:sldChg chg="del">
        <pc:chgData name="David Ilsley" userId="caa827c74c232a39" providerId="LiveId" clId="{51F2E5C8-CBEE-46F0-8A03-992B92B4822A}" dt="2025-01-12T22:17:42.004" v="4096" actId="47"/>
        <pc:sldMkLst>
          <pc:docMk/>
          <pc:sldMk cId="1406112438" sldId="357"/>
        </pc:sldMkLst>
      </pc:sldChg>
      <pc:sldChg chg="modSp mod">
        <pc:chgData name="David Ilsley" userId="caa827c74c232a39" providerId="LiveId" clId="{51F2E5C8-CBEE-46F0-8A03-992B92B4822A}" dt="2024-11-23T21:40:08.739" v="2458" actId="1076"/>
        <pc:sldMkLst>
          <pc:docMk/>
          <pc:sldMk cId="3727706309" sldId="360"/>
        </pc:sldMkLst>
        <pc:spChg chg="mod">
          <ac:chgData name="David Ilsley" userId="caa827c74c232a39" providerId="LiveId" clId="{51F2E5C8-CBEE-46F0-8A03-992B92B4822A}" dt="2024-11-23T21:40:00.750" v="2457" actId="20577"/>
          <ac:spMkLst>
            <pc:docMk/>
            <pc:sldMk cId="3727706309" sldId="360"/>
            <ac:spMk id="2" creationId="{D65830B1-5AB8-17FF-7DFB-A43584631EEA}"/>
          </ac:spMkLst>
        </pc:spChg>
        <pc:graphicFrameChg chg="mod">
          <ac:chgData name="David Ilsley" userId="caa827c74c232a39" providerId="LiveId" clId="{51F2E5C8-CBEE-46F0-8A03-992B92B4822A}" dt="2024-11-23T21:40:08.739" v="2458" actId="1076"/>
          <ac:graphicFrameMkLst>
            <pc:docMk/>
            <pc:sldMk cId="3727706309" sldId="360"/>
            <ac:graphicFrameMk id="5" creationId="{B4397AE3-E952-599B-835E-0A14D20B8E62}"/>
          </ac:graphicFrameMkLst>
        </pc:graphicFrameChg>
      </pc:sldChg>
      <pc:sldChg chg="delSp modSp add del mod setBg">
        <pc:chgData name="David Ilsley" userId="caa827c74c232a39" providerId="LiveId" clId="{51F2E5C8-CBEE-46F0-8A03-992B92B4822A}" dt="2024-11-23T11:51:08.561" v="691" actId="47"/>
        <pc:sldMkLst>
          <pc:docMk/>
          <pc:sldMk cId="769629223" sldId="363"/>
        </pc:sldMkLst>
      </pc:sldChg>
      <pc:sldChg chg="modSp add mod setBg">
        <pc:chgData name="David Ilsley" userId="caa827c74c232a39" providerId="LiveId" clId="{51F2E5C8-CBEE-46F0-8A03-992B92B4822A}" dt="2024-11-23T21:35:34.648" v="2419" actId="20577"/>
        <pc:sldMkLst>
          <pc:docMk/>
          <pc:sldMk cId="2273597358" sldId="363"/>
        </pc:sldMkLst>
        <pc:spChg chg="mod">
          <ac:chgData name="David Ilsley" userId="caa827c74c232a39" providerId="LiveId" clId="{51F2E5C8-CBEE-46F0-8A03-992B92B4822A}" dt="2024-11-23T21:35:34.648" v="2419" actId="20577"/>
          <ac:spMkLst>
            <pc:docMk/>
            <pc:sldMk cId="2273597358" sldId="363"/>
            <ac:spMk id="2" creationId="{05647403-0259-1AF3-7024-51F253DC3054}"/>
          </ac:spMkLst>
        </pc:spChg>
      </pc:sldChg>
      <pc:sldChg chg="modSp add mod setBg">
        <pc:chgData name="David Ilsley" userId="caa827c74c232a39" providerId="LiveId" clId="{51F2E5C8-CBEE-46F0-8A03-992B92B4822A}" dt="2024-11-23T22:13:59.126" v="3025" actId="20577"/>
        <pc:sldMkLst>
          <pc:docMk/>
          <pc:sldMk cId="3851421169" sldId="364"/>
        </pc:sldMkLst>
        <pc:spChg chg="mod">
          <ac:chgData name="David Ilsley" userId="caa827c74c232a39" providerId="LiveId" clId="{51F2E5C8-CBEE-46F0-8A03-992B92B4822A}" dt="2024-11-23T22:13:59.126" v="3025" actId="20577"/>
          <ac:spMkLst>
            <pc:docMk/>
            <pc:sldMk cId="3851421169" sldId="364"/>
            <ac:spMk id="3" creationId="{CBEBDFB7-1B02-1C43-5A03-8C468F5220BC}"/>
          </ac:spMkLst>
        </pc:spChg>
        <pc:spChg chg="mod">
          <ac:chgData name="David Ilsley" userId="caa827c74c232a39" providerId="LiveId" clId="{51F2E5C8-CBEE-46F0-8A03-992B92B4822A}" dt="2024-11-23T12:28:30.455" v="1988" actId="1076"/>
          <ac:spMkLst>
            <pc:docMk/>
            <pc:sldMk cId="3851421169" sldId="364"/>
            <ac:spMk id="5" creationId="{38344A77-A74B-93CC-0488-A31ADD9532B7}"/>
          </ac:spMkLst>
        </pc:spChg>
        <pc:picChg chg="mod">
          <ac:chgData name="David Ilsley" userId="caa827c74c232a39" providerId="LiveId" clId="{51F2E5C8-CBEE-46F0-8A03-992B92B4822A}" dt="2024-11-23T12:28:35.895" v="1991" actId="1076"/>
          <ac:picMkLst>
            <pc:docMk/>
            <pc:sldMk cId="3851421169" sldId="364"/>
            <ac:picMk id="9220" creationId="{A90549B6-A6A3-7A8D-4BCF-FFE4854ACCAC}"/>
          </ac:picMkLst>
        </pc:picChg>
      </pc:sldChg>
      <pc:sldChg chg="modSp add mod setBg">
        <pc:chgData name="David Ilsley" userId="caa827c74c232a39" providerId="LiveId" clId="{51F2E5C8-CBEE-46F0-8A03-992B92B4822A}" dt="2024-12-07T10:54:40.177" v="4093" actId="20577"/>
        <pc:sldMkLst>
          <pc:docMk/>
          <pc:sldMk cId="1754471199" sldId="365"/>
        </pc:sldMkLst>
        <pc:spChg chg="mod">
          <ac:chgData name="David Ilsley" userId="caa827c74c232a39" providerId="LiveId" clId="{51F2E5C8-CBEE-46F0-8A03-992B92B4822A}" dt="2024-12-07T10:54:40.177" v="4093" actId="20577"/>
          <ac:spMkLst>
            <pc:docMk/>
            <pc:sldMk cId="1754471199" sldId="365"/>
            <ac:spMk id="3" creationId="{547A8ED8-37E7-027C-61E4-3BF6C940ECA7}"/>
          </ac:spMkLst>
        </pc:spChg>
      </pc:sldChg>
      <pc:sldChg chg="delSp modSp add mod setBg">
        <pc:chgData name="David Ilsley" userId="caa827c74c232a39" providerId="LiveId" clId="{51F2E5C8-CBEE-46F0-8A03-992B92B4822A}" dt="2024-12-07T10:57:07.467" v="4095" actId="6549"/>
        <pc:sldMkLst>
          <pc:docMk/>
          <pc:sldMk cId="358895014" sldId="366"/>
        </pc:sldMkLst>
        <pc:spChg chg="mod">
          <ac:chgData name="David Ilsley" userId="caa827c74c232a39" providerId="LiveId" clId="{51F2E5C8-CBEE-46F0-8A03-992B92B4822A}" dt="2024-12-07T10:57:07.467" v="4095" actId="6549"/>
          <ac:spMkLst>
            <pc:docMk/>
            <pc:sldMk cId="358895014" sldId="366"/>
            <ac:spMk id="3" creationId="{F3C2C8D6-0EF3-0AE3-ADF1-262F853691A2}"/>
          </ac:spMkLst>
        </pc:spChg>
      </pc:sldChg>
      <pc:sldChg chg="modSp add mod setBg">
        <pc:chgData name="David Ilsley" userId="caa827c74c232a39" providerId="LiveId" clId="{51F2E5C8-CBEE-46F0-8A03-992B92B4822A}" dt="2024-12-07T10:38:27.681" v="3949" actId="20577"/>
        <pc:sldMkLst>
          <pc:docMk/>
          <pc:sldMk cId="1659157967" sldId="367"/>
        </pc:sldMkLst>
        <pc:spChg chg="mod">
          <ac:chgData name="David Ilsley" userId="caa827c74c232a39" providerId="LiveId" clId="{51F2E5C8-CBEE-46F0-8A03-992B92B4822A}" dt="2024-12-07T10:38:27.681" v="3949" actId="20577"/>
          <ac:spMkLst>
            <pc:docMk/>
            <pc:sldMk cId="1659157967" sldId="367"/>
            <ac:spMk id="3" creationId="{DFE3A11A-1953-7936-066A-BEC510BE2290}"/>
          </ac:spMkLst>
        </pc:spChg>
      </pc:sldChg>
    </pc:docChg>
  </pc:docChgLst>
  <pc:docChgLst>
    <pc:chgData name="David Ilsley" userId="caa827c74c232a39" providerId="LiveId" clId="{A1968EEE-D19F-42AA-A779-1DD22513A13B}"/>
    <pc:docChg chg="undo redo custSel addSld delSld modSld sldOrd modMainMaster">
      <pc:chgData name="David Ilsley" userId="caa827c74c232a39" providerId="LiveId" clId="{A1968EEE-D19F-42AA-A779-1DD22513A13B}" dt="2024-11-23T11:29:19.137" v="12051" actId="47"/>
      <pc:docMkLst>
        <pc:docMk/>
      </pc:docMkLst>
      <pc:sldChg chg="addSp delSp modSp mod modTransition">
        <pc:chgData name="David Ilsley" userId="caa827c74c232a39" providerId="LiveId" clId="{A1968EEE-D19F-42AA-A779-1DD22513A13B}" dt="2024-10-03T21:17:07.235" v="8704" actId="207"/>
        <pc:sldMkLst>
          <pc:docMk/>
          <pc:sldMk cId="0" sldId="256"/>
        </pc:sldMkLst>
      </pc:sldChg>
      <pc:sldChg chg="addSp delSp modSp mod ord modTransition">
        <pc:chgData name="David Ilsley" userId="caa827c74c232a39" providerId="LiveId" clId="{A1968EEE-D19F-42AA-A779-1DD22513A13B}" dt="2024-10-03T22:32:51.387" v="9440" actId="14100"/>
        <pc:sldMkLst>
          <pc:docMk/>
          <pc:sldMk cId="0" sldId="259"/>
        </pc:sldMkLst>
      </pc:sldChg>
      <pc:sldChg chg="del">
        <pc:chgData name="David Ilsley" userId="caa827c74c232a39" providerId="LiveId" clId="{A1968EEE-D19F-42AA-A779-1DD22513A13B}" dt="2024-09-03T07:19:44.005" v="3193" actId="47"/>
        <pc:sldMkLst>
          <pc:docMk/>
          <pc:sldMk cId="1341140868" sldId="269"/>
        </pc:sldMkLst>
      </pc:sldChg>
      <pc:sldChg chg="addSp delSp modSp mod modTransition setBg">
        <pc:chgData name="David Ilsley" userId="caa827c74c232a39" providerId="LiveId" clId="{A1968EEE-D19F-42AA-A779-1DD22513A13B}" dt="2024-11-11T21:39:10.347" v="11592" actId="20577"/>
        <pc:sldMkLst>
          <pc:docMk/>
          <pc:sldMk cId="0" sldId="270"/>
        </pc:sldMkLst>
        <pc:spChg chg="mod">
          <ac:chgData name="David Ilsley" userId="caa827c74c232a39" providerId="LiveId" clId="{A1968EEE-D19F-42AA-A779-1DD22513A13B}" dt="2024-11-11T21:39:10.347" v="11592" actId="20577"/>
          <ac:spMkLst>
            <pc:docMk/>
            <pc:sldMk cId="0" sldId="270"/>
            <ac:spMk id="2" creationId="{00000000-0000-0000-0000-000000000000}"/>
          </ac:spMkLst>
        </pc:spChg>
      </pc:sldChg>
      <pc:sldChg chg="del">
        <pc:chgData name="David Ilsley" userId="caa827c74c232a39" providerId="LiveId" clId="{A1968EEE-D19F-42AA-A779-1DD22513A13B}" dt="2024-09-03T07:19:44.005" v="3193" actId="47"/>
        <pc:sldMkLst>
          <pc:docMk/>
          <pc:sldMk cId="0" sldId="271"/>
        </pc:sldMkLst>
      </pc:sldChg>
      <pc:sldChg chg="del">
        <pc:chgData name="David Ilsley" userId="caa827c74c232a39" providerId="LiveId" clId="{A1968EEE-D19F-42AA-A779-1DD22513A13B}" dt="2024-09-03T07:19:44.005" v="3193" actId="47"/>
        <pc:sldMkLst>
          <pc:docMk/>
          <pc:sldMk cId="0" sldId="272"/>
        </pc:sldMkLst>
      </pc:sldChg>
      <pc:sldChg chg="del">
        <pc:chgData name="David Ilsley" userId="caa827c74c232a39" providerId="LiveId" clId="{A1968EEE-D19F-42AA-A779-1DD22513A13B}" dt="2024-09-03T07:19:44.005" v="3193" actId="47"/>
        <pc:sldMkLst>
          <pc:docMk/>
          <pc:sldMk cId="0" sldId="273"/>
        </pc:sldMkLst>
      </pc:sldChg>
      <pc:sldChg chg="del">
        <pc:chgData name="David Ilsley" userId="caa827c74c232a39" providerId="LiveId" clId="{A1968EEE-D19F-42AA-A779-1DD22513A13B}" dt="2024-09-03T07:19:44.005" v="3193" actId="47"/>
        <pc:sldMkLst>
          <pc:docMk/>
          <pc:sldMk cId="0" sldId="274"/>
        </pc:sldMkLst>
      </pc:sldChg>
      <pc:sldChg chg="del">
        <pc:chgData name="David Ilsley" userId="caa827c74c232a39" providerId="LiveId" clId="{A1968EEE-D19F-42AA-A779-1DD22513A13B}" dt="2024-09-03T07:19:44.005" v="3193" actId="47"/>
        <pc:sldMkLst>
          <pc:docMk/>
          <pc:sldMk cId="0" sldId="275"/>
        </pc:sldMkLst>
      </pc:sldChg>
      <pc:sldChg chg="del">
        <pc:chgData name="David Ilsley" userId="caa827c74c232a39" providerId="LiveId" clId="{A1968EEE-D19F-42AA-A779-1DD22513A13B}" dt="2024-09-03T07:19:44.005" v="3193" actId="47"/>
        <pc:sldMkLst>
          <pc:docMk/>
          <pc:sldMk cId="0" sldId="276"/>
        </pc:sldMkLst>
      </pc:sldChg>
      <pc:sldChg chg="del">
        <pc:chgData name="David Ilsley" userId="caa827c74c232a39" providerId="LiveId" clId="{A1968EEE-D19F-42AA-A779-1DD22513A13B}" dt="2024-09-03T07:19:44.005" v="3193" actId="47"/>
        <pc:sldMkLst>
          <pc:docMk/>
          <pc:sldMk cId="0" sldId="277"/>
        </pc:sldMkLst>
      </pc:sldChg>
      <pc:sldChg chg="del">
        <pc:chgData name="David Ilsley" userId="caa827c74c232a39" providerId="LiveId" clId="{A1968EEE-D19F-42AA-A779-1DD22513A13B}" dt="2024-09-03T07:19:44.005" v="3193" actId="47"/>
        <pc:sldMkLst>
          <pc:docMk/>
          <pc:sldMk cId="0" sldId="278"/>
        </pc:sldMkLst>
      </pc:sldChg>
      <pc:sldChg chg="del">
        <pc:chgData name="David Ilsley" userId="caa827c74c232a39" providerId="LiveId" clId="{A1968EEE-D19F-42AA-A779-1DD22513A13B}" dt="2024-09-03T07:19:44.005" v="3193" actId="47"/>
        <pc:sldMkLst>
          <pc:docMk/>
          <pc:sldMk cId="0" sldId="279"/>
        </pc:sldMkLst>
      </pc:sldChg>
      <pc:sldChg chg="del">
        <pc:chgData name="David Ilsley" userId="caa827c74c232a39" providerId="LiveId" clId="{A1968EEE-D19F-42AA-A779-1DD22513A13B}" dt="2024-09-03T07:19:44.005" v="3193" actId="47"/>
        <pc:sldMkLst>
          <pc:docMk/>
          <pc:sldMk cId="0" sldId="281"/>
        </pc:sldMkLst>
      </pc:sldChg>
      <pc:sldChg chg="del">
        <pc:chgData name="David Ilsley" userId="caa827c74c232a39" providerId="LiveId" clId="{A1968EEE-D19F-42AA-A779-1DD22513A13B}" dt="2024-09-03T07:19:44.005" v="3193" actId="47"/>
        <pc:sldMkLst>
          <pc:docMk/>
          <pc:sldMk cId="0" sldId="283"/>
        </pc:sldMkLst>
      </pc:sldChg>
      <pc:sldChg chg="del">
        <pc:chgData name="David Ilsley" userId="caa827c74c232a39" providerId="LiveId" clId="{A1968EEE-D19F-42AA-A779-1DD22513A13B}" dt="2024-09-03T07:19:44.005" v="3193" actId="47"/>
        <pc:sldMkLst>
          <pc:docMk/>
          <pc:sldMk cId="0" sldId="284"/>
        </pc:sldMkLst>
      </pc:sldChg>
      <pc:sldChg chg="del">
        <pc:chgData name="David Ilsley" userId="caa827c74c232a39" providerId="LiveId" clId="{A1968EEE-D19F-42AA-A779-1DD22513A13B}" dt="2024-09-03T07:19:44.005" v="3193" actId="47"/>
        <pc:sldMkLst>
          <pc:docMk/>
          <pc:sldMk cId="0" sldId="285"/>
        </pc:sldMkLst>
      </pc:sldChg>
      <pc:sldChg chg="del">
        <pc:chgData name="David Ilsley" userId="caa827c74c232a39" providerId="LiveId" clId="{A1968EEE-D19F-42AA-A779-1DD22513A13B}" dt="2024-09-03T07:19:44.005" v="3193" actId="47"/>
        <pc:sldMkLst>
          <pc:docMk/>
          <pc:sldMk cId="0" sldId="286"/>
        </pc:sldMkLst>
      </pc:sldChg>
      <pc:sldChg chg="del">
        <pc:chgData name="David Ilsley" userId="caa827c74c232a39" providerId="LiveId" clId="{A1968EEE-D19F-42AA-A779-1DD22513A13B}" dt="2024-09-03T07:19:44.005" v="3193" actId="47"/>
        <pc:sldMkLst>
          <pc:docMk/>
          <pc:sldMk cId="0" sldId="290"/>
        </pc:sldMkLst>
      </pc:sldChg>
      <pc:sldChg chg="del">
        <pc:chgData name="David Ilsley" userId="caa827c74c232a39" providerId="LiveId" clId="{A1968EEE-D19F-42AA-A779-1DD22513A13B}" dt="2024-09-03T07:19:44.005" v="3193" actId="47"/>
        <pc:sldMkLst>
          <pc:docMk/>
          <pc:sldMk cId="0" sldId="292"/>
        </pc:sldMkLst>
      </pc:sldChg>
      <pc:sldChg chg="del">
        <pc:chgData name="David Ilsley" userId="caa827c74c232a39" providerId="LiveId" clId="{A1968EEE-D19F-42AA-A779-1DD22513A13B}" dt="2024-09-03T07:19:44.005" v="3193" actId="47"/>
        <pc:sldMkLst>
          <pc:docMk/>
          <pc:sldMk cId="0" sldId="293"/>
        </pc:sldMkLst>
      </pc:sldChg>
      <pc:sldChg chg="del">
        <pc:chgData name="David Ilsley" userId="caa827c74c232a39" providerId="LiveId" clId="{A1968EEE-D19F-42AA-A779-1DD22513A13B}" dt="2024-09-03T07:19:44.005" v="3193" actId="47"/>
        <pc:sldMkLst>
          <pc:docMk/>
          <pc:sldMk cId="0" sldId="294"/>
        </pc:sldMkLst>
      </pc:sldChg>
      <pc:sldChg chg="del">
        <pc:chgData name="David Ilsley" userId="caa827c74c232a39" providerId="LiveId" clId="{A1968EEE-D19F-42AA-A779-1DD22513A13B}" dt="2024-09-03T07:19:44.005" v="3193" actId="47"/>
        <pc:sldMkLst>
          <pc:docMk/>
          <pc:sldMk cId="0" sldId="295"/>
        </pc:sldMkLst>
      </pc:sldChg>
      <pc:sldChg chg="del">
        <pc:chgData name="David Ilsley" userId="caa827c74c232a39" providerId="LiveId" clId="{A1968EEE-D19F-42AA-A779-1DD22513A13B}" dt="2024-09-03T07:19:44.005" v="3193" actId="47"/>
        <pc:sldMkLst>
          <pc:docMk/>
          <pc:sldMk cId="0" sldId="300"/>
        </pc:sldMkLst>
      </pc:sldChg>
      <pc:sldChg chg="del">
        <pc:chgData name="David Ilsley" userId="caa827c74c232a39" providerId="LiveId" clId="{A1968EEE-D19F-42AA-A779-1DD22513A13B}" dt="2024-09-03T07:19:44.005" v="3193" actId="47"/>
        <pc:sldMkLst>
          <pc:docMk/>
          <pc:sldMk cId="0" sldId="301"/>
        </pc:sldMkLst>
      </pc:sldChg>
      <pc:sldChg chg="del">
        <pc:chgData name="David Ilsley" userId="caa827c74c232a39" providerId="LiveId" clId="{A1968EEE-D19F-42AA-A779-1DD22513A13B}" dt="2024-09-03T07:19:44.005" v="3193" actId="47"/>
        <pc:sldMkLst>
          <pc:docMk/>
          <pc:sldMk cId="0" sldId="302"/>
        </pc:sldMkLst>
      </pc:sldChg>
      <pc:sldChg chg="del">
        <pc:chgData name="David Ilsley" userId="caa827c74c232a39" providerId="LiveId" clId="{A1968EEE-D19F-42AA-A779-1DD22513A13B}" dt="2024-09-03T07:19:44.005" v="3193" actId="47"/>
        <pc:sldMkLst>
          <pc:docMk/>
          <pc:sldMk cId="0" sldId="303"/>
        </pc:sldMkLst>
      </pc:sldChg>
      <pc:sldChg chg="del">
        <pc:chgData name="David Ilsley" userId="caa827c74c232a39" providerId="LiveId" clId="{A1968EEE-D19F-42AA-A779-1DD22513A13B}" dt="2024-09-03T07:19:44.005" v="3193" actId="47"/>
        <pc:sldMkLst>
          <pc:docMk/>
          <pc:sldMk cId="0" sldId="305"/>
        </pc:sldMkLst>
      </pc:sldChg>
      <pc:sldChg chg="modSp del mod modTransition">
        <pc:chgData name="David Ilsley" userId="caa827c74c232a39" providerId="LiveId" clId="{A1968EEE-D19F-42AA-A779-1DD22513A13B}" dt="2024-10-03T09:50:21.621" v="8231" actId="47"/>
        <pc:sldMkLst>
          <pc:docMk/>
          <pc:sldMk cId="600009912" sldId="306"/>
        </pc:sldMkLst>
      </pc:sldChg>
      <pc:sldChg chg="del">
        <pc:chgData name="David Ilsley" userId="caa827c74c232a39" providerId="LiveId" clId="{A1968EEE-D19F-42AA-A779-1DD22513A13B}" dt="2024-09-03T07:19:44.005" v="3193" actId="47"/>
        <pc:sldMkLst>
          <pc:docMk/>
          <pc:sldMk cId="0" sldId="307"/>
        </pc:sldMkLst>
      </pc:sldChg>
      <pc:sldChg chg="del">
        <pc:chgData name="David Ilsley" userId="caa827c74c232a39" providerId="LiveId" clId="{A1968EEE-D19F-42AA-A779-1DD22513A13B}" dt="2024-09-03T07:19:44.005" v="3193" actId="47"/>
        <pc:sldMkLst>
          <pc:docMk/>
          <pc:sldMk cId="0" sldId="310"/>
        </pc:sldMkLst>
      </pc:sldChg>
      <pc:sldChg chg="del">
        <pc:chgData name="David Ilsley" userId="caa827c74c232a39" providerId="LiveId" clId="{A1968EEE-D19F-42AA-A779-1DD22513A13B}" dt="2024-09-03T07:19:44.005" v="3193" actId="47"/>
        <pc:sldMkLst>
          <pc:docMk/>
          <pc:sldMk cId="4133191116" sldId="311"/>
        </pc:sldMkLst>
      </pc:sldChg>
      <pc:sldChg chg="del">
        <pc:chgData name="David Ilsley" userId="caa827c74c232a39" providerId="LiveId" clId="{A1968EEE-D19F-42AA-A779-1DD22513A13B}" dt="2024-09-03T07:19:44.005" v="3193" actId="47"/>
        <pc:sldMkLst>
          <pc:docMk/>
          <pc:sldMk cId="3313283479" sldId="312"/>
        </pc:sldMkLst>
      </pc:sldChg>
      <pc:sldChg chg="addSp delSp modSp mod modTransition">
        <pc:chgData name="David Ilsley" userId="caa827c74c232a39" providerId="LiveId" clId="{A1968EEE-D19F-42AA-A779-1DD22513A13B}" dt="2024-11-10T09:52:25.865" v="11231" actId="1076"/>
        <pc:sldMkLst>
          <pc:docMk/>
          <pc:sldMk cId="174679939" sldId="313"/>
        </pc:sldMkLst>
        <pc:spChg chg="mod">
          <ac:chgData name="David Ilsley" userId="caa827c74c232a39" providerId="LiveId" clId="{A1968EEE-D19F-42AA-A779-1DD22513A13B}" dt="2024-11-10T09:52:24.032" v="11230" actId="14100"/>
          <ac:spMkLst>
            <pc:docMk/>
            <pc:sldMk cId="174679939" sldId="313"/>
            <ac:spMk id="3" creationId="{0378533D-5F9A-4CB2-A9F4-06816D7A584B}"/>
          </ac:spMkLst>
        </pc:spChg>
        <pc:picChg chg="add mod">
          <ac:chgData name="David Ilsley" userId="caa827c74c232a39" providerId="LiveId" clId="{A1968EEE-D19F-42AA-A779-1DD22513A13B}" dt="2024-11-10T09:52:25.865" v="11231" actId="1076"/>
          <ac:picMkLst>
            <pc:docMk/>
            <pc:sldMk cId="174679939" sldId="313"/>
            <ac:picMk id="1026" creationId="{EDCC5131-6783-DF53-B04E-EF0401A1B9AA}"/>
          </ac:picMkLst>
        </pc:picChg>
      </pc:sldChg>
      <pc:sldChg chg="del">
        <pc:chgData name="David Ilsley" userId="caa827c74c232a39" providerId="LiveId" clId="{A1968EEE-D19F-42AA-A779-1DD22513A13B}" dt="2024-09-03T07:19:44.005" v="3193" actId="47"/>
        <pc:sldMkLst>
          <pc:docMk/>
          <pc:sldMk cId="210194990" sldId="314"/>
        </pc:sldMkLst>
      </pc:sldChg>
      <pc:sldChg chg="del">
        <pc:chgData name="David Ilsley" userId="caa827c74c232a39" providerId="LiveId" clId="{A1968EEE-D19F-42AA-A779-1DD22513A13B}" dt="2024-09-03T07:19:44.005" v="3193" actId="47"/>
        <pc:sldMkLst>
          <pc:docMk/>
          <pc:sldMk cId="1350597213" sldId="315"/>
        </pc:sldMkLst>
      </pc:sldChg>
      <pc:sldChg chg="del">
        <pc:chgData name="David Ilsley" userId="caa827c74c232a39" providerId="LiveId" clId="{A1968EEE-D19F-42AA-A779-1DD22513A13B}" dt="2024-09-03T07:19:44.005" v="3193" actId="47"/>
        <pc:sldMkLst>
          <pc:docMk/>
          <pc:sldMk cId="1596755673" sldId="316"/>
        </pc:sldMkLst>
      </pc:sldChg>
      <pc:sldChg chg="del">
        <pc:chgData name="David Ilsley" userId="caa827c74c232a39" providerId="LiveId" clId="{A1968EEE-D19F-42AA-A779-1DD22513A13B}" dt="2024-09-03T07:19:44.005" v="3193" actId="47"/>
        <pc:sldMkLst>
          <pc:docMk/>
          <pc:sldMk cId="2636709327" sldId="317"/>
        </pc:sldMkLst>
      </pc:sldChg>
      <pc:sldChg chg="del">
        <pc:chgData name="David Ilsley" userId="caa827c74c232a39" providerId="LiveId" clId="{A1968EEE-D19F-42AA-A779-1DD22513A13B}" dt="2024-09-03T07:19:44.005" v="3193" actId="47"/>
        <pc:sldMkLst>
          <pc:docMk/>
          <pc:sldMk cId="2338809883" sldId="318"/>
        </pc:sldMkLst>
      </pc:sldChg>
      <pc:sldChg chg="del">
        <pc:chgData name="David Ilsley" userId="caa827c74c232a39" providerId="LiveId" clId="{A1968EEE-D19F-42AA-A779-1DD22513A13B}" dt="2024-09-03T07:19:44.005" v="3193" actId="47"/>
        <pc:sldMkLst>
          <pc:docMk/>
          <pc:sldMk cId="1382707767" sldId="319"/>
        </pc:sldMkLst>
      </pc:sldChg>
      <pc:sldChg chg="del">
        <pc:chgData name="David Ilsley" userId="caa827c74c232a39" providerId="LiveId" clId="{A1968EEE-D19F-42AA-A779-1DD22513A13B}" dt="2024-09-03T07:19:44.005" v="3193" actId="47"/>
        <pc:sldMkLst>
          <pc:docMk/>
          <pc:sldMk cId="2364643468" sldId="320"/>
        </pc:sldMkLst>
      </pc:sldChg>
      <pc:sldChg chg="del">
        <pc:chgData name="David Ilsley" userId="caa827c74c232a39" providerId="LiveId" clId="{A1968EEE-D19F-42AA-A779-1DD22513A13B}" dt="2024-09-03T07:19:44.005" v="3193" actId="47"/>
        <pc:sldMkLst>
          <pc:docMk/>
          <pc:sldMk cId="3075200429" sldId="321"/>
        </pc:sldMkLst>
      </pc:sldChg>
      <pc:sldChg chg="del">
        <pc:chgData name="David Ilsley" userId="caa827c74c232a39" providerId="LiveId" clId="{A1968EEE-D19F-42AA-A779-1DD22513A13B}" dt="2024-09-03T07:19:44.005" v="3193" actId="47"/>
        <pc:sldMkLst>
          <pc:docMk/>
          <pc:sldMk cId="2124820878" sldId="322"/>
        </pc:sldMkLst>
      </pc:sldChg>
      <pc:sldChg chg="del">
        <pc:chgData name="David Ilsley" userId="caa827c74c232a39" providerId="LiveId" clId="{A1968EEE-D19F-42AA-A779-1DD22513A13B}" dt="2024-09-03T07:19:44.005" v="3193" actId="47"/>
        <pc:sldMkLst>
          <pc:docMk/>
          <pc:sldMk cId="2798817269" sldId="323"/>
        </pc:sldMkLst>
      </pc:sldChg>
      <pc:sldChg chg="del">
        <pc:chgData name="David Ilsley" userId="caa827c74c232a39" providerId="LiveId" clId="{A1968EEE-D19F-42AA-A779-1DD22513A13B}" dt="2024-09-03T07:19:44.005" v="3193" actId="47"/>
        <pc:sldMkLst>
          <pc:docMk/>
          <pc:sldMk cId="2154444491" sldId="324"/>
        </pc:sldMkLst>
      </pc:sldChg>
      <pc:sldChg chg="addSp modSp add del mod ord modTransition">
        <pc:chgData name="David Ilsley" userId="caa827c74c232a39" providerId="LiveId" clId="{A1968EEE-D19F-42AA-A779-1DD22513A13B}" dt="2024-10-31T10:17:21.418" v="9505" actId="20577"/>
        <pc:sldMkLst>
          <pc:docMk/>
          <pc:sldMk cId="2115197100" sldId="325"/>
        </pc:sldMkLst>
        <pc:spChg chg="add mod">
          <ac:chgData name="David Ilsley" userId="caa827c74c232a39" providerId="LiveId" clId="{A1968EEE-D19F-42AA-A779-1DD22513A13B}" dt="2024-10-31T10:17:21.418" v="9505" actId="20577"/>
          <ac:spMkLst>
            <pc:docMk/>
            <pc:sldMk cId="2115197100" sldId="325"/>
            <ac:spMk id="4" creationId="{42BFF9F6-E5FE-A41C-15E7-D74B2BF93BBF}"/>
          </ac:spMkLst>
        </pc:spChg>
      </pc:sldChg>
      <pc:sldChg chg="addSp modSp mod ord modTransition">
        <pc:chgData name="David Ilsley" userId="caa827c74c232a39" providerId="LiveId" clId="{A1968EEE-D19F-42AA-A779-1DD22513A13B}" dt="2024-10-04T02:44:32.730" v="9491" actId="20577"/>
        <pc:sldMkLst>
          <pc:docMk/>
          <pc:sldMk cId="979147531" sldId="326"/>
        </pc:sldMkLst>
      </pc:sldChg>
      <pc:sldChg chg="del">
        <pc:chgData name="David Ilsley" userId="caa827c74c232a39" providerId="LiveId" clId="{A1968EEE-D19F-42AA-A779-1DD22513A13B}" dt="2024-09-03T07:19:44.005" v="3193" actId="47"/>
        <pc:sldMkLst>
          <pc:docMk/>
          <pc:sldMk cId="444900781" sldId="327"/>
        </pc:sldMkLst>
      </pc:sldChg>
      <pc:sldChg chg="addSp delSp modSp add del mod modTransition setBg addAnim">
        <pc:chgData name="David Ilsley" userId="caa827c74c232a39" providerId="LiveId" clId="{A1968EEE-D19F-42AA-A779-1DD22513A13B}" dt="2024-10-03T20:57:49.910" v="8492" actId="47"/>
        <pc:sldMkLst>
          <pc:docMk/>
          <pc:sldMk cId="1807336550" sldId="328"/>
        </pc:sldMkLst>
      </pc:sldChg>
      <pc:sldChg chg="addSp delSp modSp add mod modTransition setBg">
        <pc:chgData name="David Ilsley" userId="caa827c74c232a39" providerId="LiveId" clId="{A1968EEE-D19F-42AA-A779-1DD22513A13B}" dt="2024-10-03T22:15:16.454" v="9168" actId="1076"/>
        <pc:sldMkLst>
          <pc:docMk/>
          <pc:sldMk cId="658307349" sldId="329"/>
        </pc:sldMkLst>
      </pc:sldChg>
      <pc:sldChg chg="add del setBg">
        <pc:chgData name="David Ilsley" userId="caa827c74c232a39" providerId="LiveId" clId="{A1968EEE-D19F-42AA-A779-1DD22513A13B}" dt="2024-09-03T04:52:56.261" v="461" actId="47"/>
        <pc:sldMkLst>
          <pc:docMk/>
          <pc:sldMk cId="1719183732" sldId="330"/>
        </pc:sldMkLst>
      </pc:sldChg>
      <pc:sldChg chg="add del setBg">
        <pc:chgData name="David Ilsley" userId="caa827c74c232a39" providerId="LiveId" clId="{A1968EEE-D19F-42AA-A779-1DD22513A13B}" dt="2024-09-03T04:54:32.453" v="471" actId="47"/>
        <pc:sldMkLst>
          <pc:docMk/>
          <pc:sldMk cId="2385387475" sldId="330"/>
        </pc:sldMkLst>
      </pc:sldChg>
      <pc:sldChg chg="add del setBg">
        <pc:chgData name="David Ilsley" userId="caa827c74c232a39" providerId="LiveId" clId="{A1968EEE-D19F-42AA-A779-1DD22513A13B}" dt="2024-09-03T04:52:56.261" v="461" actId="47"/>
        <pc:sldMkLst>
          <pc:docMk/>
          <pc:sldMk cId="2493906407" sldId="331"/>
        </pc:sldMkLst>
      </pc:sldChg>
      <pc:sldChg chg="addSp modSp add mod modTransition setBg">
        <pc:chgData name="David Ilsley" userId="caa827c74c232a39" providerId="LiveId" clId="{A1968EEE-D19F-42AA-A779-1DD22513A13B}" dt="2024-10-03T21:25:28.699" v="8736" actId="1076"/>
        <pc:sldMkLst>
          <pc:docMk/>
          <pc:sldMk cId="4095903978" sldId="331"/>
        </pc:sldMkLst>
      </pc:sldChg>
      <pc:sldChg chg="add del setBg">
        <pc:chgData name="David Ilsley" userId="caa827c74c232a39" providerId="LiveId" clId="{A1968EEE-D19F-42AA-A779-1DD22513A13B}" dt="2024-09-03T04:59:13.190" v="520" actId="47"/>
        <pc:sldMkLst>
          <pc:docMk/>
          <pc:sldMk cId="487588781" sldId="332"/>
        </pc:sldMkLst>
      </pc:sldChg>
      <pc:sldChg chg="modSp add del mod setBg">
        <pc:chgData name="David Ilsley" userId="caa827c74c232a39" providerId="LiveId" clId="{A1968EEE-D19F-42AA-A779-1DD22513A13B}" dt="2024-09-03T04:52:56.261" v="461" actId="47"/>
        <pc:sldMkLst>
          <pc:docMk/>
          <pc:sldMk cId="908371569" sldId="332"/>
        </pc:sldMkLst>
      </pc:sldChg>
      <pc:sldChg chg="addSp modSp add mod modTransition setBg">
        <pc:chgData name="David Ilsley" userId="caa827c74c232a39" providerId="LiveId" clId="{A1968EEE-D19F-42AA-A779-1DD22513A13B}" dt="2024-10-03T21:26:57.253" v="8738" actId="207"/>
        <pc:sldMkLst>
          <pc:docMk/>
          <pc:sldMk cId="2032545291" sldId="333"/>
        </pc:sldMkLst>
      </pc:sldChg>
      <pc:sldChg chg="addSp delSp modSp add mod modTransition setBg">
        <pc:chgData name="David Ilsley" userId="caa827c74c232a39" providerId="LiveId" clId="{A1968EEE-D19F-42AA-A779-1DD22513A13B}" dt="2024-11-11T21:32:45.738" v="11576" actId="20577"/>
        <pc:sldMkLst>
          <pc:docMk/>
          <pc:sldMk cId="1518638234" sldId="334"/>
        </pc:sldMkLst>
        <pc:spChg chg="mod">
          <ac:chgData name="David Ilsley" userId="caa827c74c232a39" providerId="LiveId" clId="{A1968EEE-D19F-42AA-A779-1DD22513A13B}" dt="2024-11-11T21:32:45.738" v="11576" actId="20577"/>
          <ac:spMkLst>
            <pc:docMk/>
            <pc:sldMk cId="1518638234" sldId="334"/>
            <ac:spMk id="2" creationId="{775C3084-8942-9B79-93D7-EF6B113BC5DF}"/>
          </ac:spMkLst>
        </pc:spChg>
      </pc:sldChg>
      <pc:sldChg chg="addSp delSp modSp add del mod modTransition setBg">
        <pc:chgData name="David Ilsley" userId="caa827c74c232a39" providerId="LiveId" clId="{A1968EEE-D19F-42AA-A779-1DD22513A13B}" dt="2024-11-10T10:53:50.319" v="11342" actId="6549"/>
        <pc:sldMkLst>
          <pc:docMk/>
          <pc:sldMk cId="3394586621" sldId="335"/>
        </pc:sldMkLst>
        <pc:spChg chg="mod">
          <ac:chgData name="David Ilsley" userId="caa827c74c232a39" providerId="LiveId" clId="{A1968EEE-D19F-42AA-A779-1DD22513A13B}" dt="2024-11-10T10:53:50.319" v="11342" actId="6549"/>
          <ac:spMkLst>
            <pc:docMk/>
            <pc:sldMk cId="3394586621" sldId="335"/>
            <ac:spMk id="2" creationId="{00000000-0000-0000-0000-000000000000}"/>
          </ac:spMkLst>
        </pc:spChg>
      </pc:sldChg>
      <pc:sldChg chg="addSp delSp modSp add mod modTransition setBg">
        <pc:chgData name="David Ilsley" userId="caa827c74c232a39" providerId="LiveId" clId="{A1968EEE-D19F-42AA-A779-1DD22513A13B}" dt="2024-11-11T21:36:08.992" v="11579" actId="14100"/>
        <pc:sldMkLst>
          <pc:docMk/>
          <pc:sldMk cId="1771062294" sldId="336"/>
        </pc:sldMkLst>
        <pc:spChg chg="mod">
          <ac:chgData name="David Ilsley" userId="caa827c74c232a39" providerId="LiveId" clId="{A1968EEE-D19F-42AA-A779-1DD22513A13B}" dt="2024-11-11T21:36:08.992" v="11579" actId="14100"/>
          <ac:spMkLst>
            <pc:docMk/>
            <pc:sldMk cId="1771062294" sldId="336"/>
            <ac:spMk id="2" creationId="{00000000-0000-0000-0000-000000000000}"/>
          </ac:spMkLst>
        </pc:spChg>
      </pc:sldChg>
      <pc:sldChg chg="addSp delSp modSp add mod modTransition setBg">
        <pc:chgData name="David Ilsley" userId="caa827c74c232a39" providerId="LiveId" clId="{A1968EEE-D19F-42AA-A779-1DD22513A13B}" dt="2024-10-31T12:03:07.849" v="10211" actId="20577"/>
        <pc:sldMkLst>
          <pc:docMk/>
          <pc:sldMk cId="1373932203" sldId="337"/>
        </pc:sldMkLst>
        <pc:spChg chg="mod">
          <ac:chgData name="David Ilsley" userId="caa827c74c232a39" providerId="LiveId" clId="{A1968EEE-D19F-42AA-A779-1DD22513A13B}" dt="2024-10-31T12:03:07.849" v="10211" actId="20577"/>
          <ac:spMkLst>
            <pc:docMk/>
            <pc:sldMk cId="1373932203" sldId="337"/>
            <ac:spMk id="3" creationId="{0378533D-5F9A-4CB2-A9F4-06816D7A584B}"/>
          </ac:spMkLst>
        </pc:spChg>
      </pc:sldChg>
      <pc:sldChg chg="modSp add mod modTransition setBg">
        <pc:chgData name="David Ilsley" userId="caa827c74c232a39" providerId="LiveId" clId="{A1968EEE-D19F-42AA-A779-1DD22513A13B}" dt="2024-10-31T12:04:00.714" v="10214" actId="20577"/>
        <pc:sldMkLst>
          <pc:docMk/>
          <pc:sldMk cId="96934626" sldId="338"/>
        </pc:sldMkLst>
        <pc:spChg chg="mod">
          <ac:chgData name="David Ilsley" userId="caa827c74c232a39" providerId="LiveId" clId="{A1968EEE-D19F-42AA-A779-1DD22513A13B}" dt="2024-10-31T12:04:00.714" v="10214" actId="20577"/>
          <ac:spMkLst>
            <pc:docMk/>
            <pc:sldMk cId="96934626" sldId="338"/>
            <ac:spMk id="3" creationId="{0378533D-5F9A-4CB2-A9F4-06816D7A584B}"/>
          </ac:spMkLst>
        </pc:spChg>
      </pc:sldChg>
      <pc:sldChg chg="addSp delSp modSp add mod modTransition setBg delAnim modAnim">
        <pc:chgData name="David Ilsley" userId="caa827c74c232a39" providerId="LiveId" clId="{A1968EEE-D19F-42AA-A779-1DD22513A13B}" dt="2024-11-10T11:09:16.547" v="11426" actId="6549"/>
        <pc:sldMkLst>
          <pc:docMk/>
          <pc:sldMk cId="4194957632" sldId="339"/>
        </pc:sldMkLst>
        <pc:spChg chg="mod">
          <ac:chgData name="David Ilsley" userId="caa827c74c232a39" providerId="LiveId" clId="{A1968EEE-D19F-42AA-A779-1DD22513A13B}" dt="2024-11-10T11:09:16.547" v="11426" actId="6549"/>
          <ac:spMkLst>
            <pc:docMk/>
            <pc:sldMk cId="4194957632" sldId="339"/>
            <ac:spMk id="3" creationId="{0378533D-5F9A-4CB2-A9F4-06816D7A584B}"/>
          </ac:spMkLst>
        </pc:spChg>
      </pc:sldChg>
      <pc:sldChg chg="addSp delSp modSp add del mod modTransition setBg delAnim">
        <pc:chgData name="David Ilsley" userId="caa827c74c232a39" providerId="LiveId" clId="{A1968EEE-D19F-42AA-A779-1DD22513A13B}" dt="2024-11-23T11:29:19.137" v="12051" actId="47"/>
        <pc:sldMkLst>
          <pc:docMk/>
          <pc:sldMk cId="182014317" sldId="340"/>
        </pc:sldMkLst>
      </pc:sldChg>
      <pc:sldChg chg="delSp modSp add del mod setBg delAnim">
        <pc:chgData name="David Ilsley" userId="caa827c74c232a39" providerId="LiveId" clId="{A1968EEE-D19F-42AA-A779-1DD22513A13B}" dt="2024-09-03T07:19:44.005" v="3193" actId="47"/>
        <pc:sldMkLst>
          <pc:docMk/>
          <pc:sldMk cId="1638029952" sldId="340"/>
        </pc:sldMkLst>
      </pc:sldChg>
      <pc:sldChg chg="addSp delSp modSp add del mod modTransition setBg">
        <pc:chgData name="David Ilsley" userId="caa827c74c232a39" providerId="LiveId" clId="{A1968EEE-D19F-42AA-A779-1DD22513A13B}" dt="2024-11-23T11:29:19.137" v="12051" actId="47"/>
        <pc:sldMkLst>
          <pc:docMk/>
          <pc:sldMk cId="2635492284" sldId="341"/>
        </pc:sldMkLst>
      </pc:sldChg>
      <pc:sldChg chg="modSp add del mod modTransition setBg">
        <pc:chgData name="David Ilsley" userId="caa827c74c232a39" providerId="LiveId" clId="{A1968EEE-D19F-42AA-A779-1DD22513A13B}" dt="2024-11-23T11:29:19.137" v="12051" actId="47"/>
        <pc:sldMkLst>
          <pc:docMk/>
          <pc:sldMk cId="2367806313" sldId="342"/>
        </pc:sldMkLst>
      </pc:sldChg>
      <pc:sldChg chg="addSp delSp modSp add del mod modTransition setBg">
        <pc:chgData name="David Ilsley" userId="caa827c74c232a39" providerId="LiveId" clId="{A1968EEE-D19F-42AA-A779-1DD22513A13B}" dt="2024-11-23T11:29:19.137" v="12051" actId="47"/>
        <pc:sldMkLst>
          <pc:docMk/>
          <pc:sldMk cId="2664316124" sldId="343"/>
        </pc:sldMkLst>
      </pc:sldChg>
      <pc:sldChg chg="addSp delSp modSp add del mod modTransition setBg">
        <pc:chgData name="David Ilsley" userId="caa827c74c232a39" providerId="LiveId" clId="{A1968EEE-D19F-42AA-A779-1DD22513A13B}" dt="2024-11-23T11:29:19.137" v="12051" actId="47"/>
        <pc:sldMkLst>
          <pc:docMk/>
          <pc:sldMk cId="2105961694" sldId="344"/>
        </pc:sldMkLst>
      </pc:sldChg>
      <pc:sldChg chg="modSp add mod modTransition setBg">
        <pc:chgData name="David Ilsley" userId="caa827c74c232a39" providerId="LiveId" clId="{A1968EEE-D19F-42AA-A779-1DD22513A13B}" dt="2024-11-11T21:40:43.862" v="11594" actId="20577"/>
        <pc:sldMkLst>
          <pc:docMk/>
          <pc:sldMk cId="3535248715" sldId="345"/>
        </pc:sldMkLst>
        <pc:spChg chg="mod">
          <ac:chgData name="David Ilsley" userId="caa827c74c232a39" providerId="LiveId" clId="{A1968EEE-D19F-42AA-A779-1DD22513A13B}" dt="2024-11-11T21:40:43.862" v="11594" actId="20577"/>
          <ac:spMkLst>
            <pc:docMk/>
            <pc:sldMk cId="3535248715" sldId="345"/>
            <ac:spMk id="3" creationId="{0378533D-5F9A-4CB2-A9F4-06816D7A584B}"/>
          </ac:spMkLst>
        </pc:spChg>
        <pc:picChg chg="mod">
          <ac:chgData name="David Ilsley" userId="caa827c74c232a39" providerId="LiveId" clId="{A1968EEE-D19F-42AA-A779-1DD22513A13B}" dt="2024-11-10T09:55:22.744" v="11290" actId="1076"/>
          <ac:picMkLst>
            <pc:docMk/>
            <pc:sldMk cId="3535248715" sldId="345"/>
            <ac:picMk id="2" creationId="{FC514E02-85EB-F4AD-0610-DDBF39246FE0}"/>
          </ac:picMkLst>
        </pc:picChg>
      </pc:sldChg>
      <pc:sldChg chg="addSp modSp add del mod modTransition setBg">
        <pc:chgData name="David Ilsley" userId="caa827c74c232a39" providerId="LiveId" clId="{A1968EEE-D19F-42AA-A779-1DD22513A13B}" dt="2024-11-23T11:29:19.137" v="12051" actId="47"/>
        <pc:sldMkLst>
          <pc:docMk/>
          <pc:sldMk cId="986042641" sldId="346"/>
        </pc:sldMkLst>
      </pc:sldChg>
      <pc:sldChg chg="delSp modSp add del setBg delDesignElem">
        <pc:chgData name="David Ilsley" userId="caa827c74c232a39" providerId="LiveId" clId="{A1968EEE-D19F-42AA-A779-1DD22513A13B}" dt="2024-09-20T21:33:47.361" v="6754" actId="47"/>
        <pc:sldMkLst>
          <pc:docMk/>
          <pc:sldMk cId="358615234" sldId="347"/>
        </pc:sldMkLst>
      </pc:sldChg>
      <pc:sldChg chg="delSp modSp add del modTransition setBg delDesignElem">
        <pc:chgData name="David Ilsley" userId="caa827c74c232a39" providerId="LiveId" clId="{A1968EEE-D19F-42AA-A779-1DD22513A13B}" dt="2024-10-03T20:57:48.514" v="8491" actId="47"/>
        <pc:sldMkLst>
          <pc:docMk/>
          <pc:sldMk cId="2011840595" sldId="347"/>
        </pc:sldMkLst>
      </pc:sldChg>
      <pc:sldChg chg="modSp add del mod setBg">
        <pc:chgData name="David Ilsley" userId="caa827c74c232a39" providerId="LiveId" clId="{A1968EEE-D19F-42AA-A779-1DD22513A13B}" dt="2024-10-03T08:33:47.992" v="7004" actId="47"/>
        <pc:sldMkLst>
          <pc:docMk/>
          <pc:sldMk cId="2284714781" sldId="348"/>
        </pc:sldMkLst>
      </pc:sldChg>
      <pc:sldChg chg="addSp delSp modSp add mod modTransition setBg">
        <pc:chgData name="David Ilsley" userId="caa827c74c232a39" providerId="LiveId" clId="{A1968EEE-D19F-42AA-A779-1DD22513A13B}" dt="2024-11-10T11:04:32.446" v="11411" actId="14100"/>
        <pc:sldMkLst>
          <pc:docMk/>
          <pc:sldMk cId="833584160" sldId="349"/>
        </pc:sldMkLst>
        <pc:spChg chg="add del mod">
          <ac:chgData name="David Ilsley" userId="caa827c74c232a39" providerId="LiveId" clId="{A1968EEE-D19F-42AA-A779-1DD22513A13B}" dt="2024-11-10T11:04:32.446" v="11411" actId="14100"/>
          <ac:spMkLst>
            <pc:docMk/>
            <pc:sldMk cId="833584160" sldId="349"/>
            <ac:spMk id="3" creationId="{0378533D-5F9A-4CB2-A9F4-06816D7A584B}"/>
          </ac:spMkLst>
        </pc:spChg>
        <pc:picChg chg="add mod">
          <ac:chgData name="David Ilsley" userId="caa827c74c232a39" providerId="LiveId" clId="{A1968EEE-D19F-42AA-A779-1DD22513A13B}" dt="2024-11-10T11:03:20.654" v="11409" actId="1076"/>
          <ac:picMkLst>
            <pc:docMk/>
            <pc:sldMk cId="833584160" sldId="349"/>
            <ac:picMk id="7" creationId="{14D0FECC-78E6-7F2A-7538-72A8BED3DF50}"/>
          </ac:picMkLst>
        </pc:picChg>
      </pc:sldChg>
      <pc:sldChg chg="addSp delSp modSp add mod modTransition setBg">
        <pc:chgData name="David Ilsley" userId="caa827c74c232a39" providerId="LiveId" clId="{A1968EEE-D19F-42AA-A779-1DD22513A13B}" dt="2024-11-08T23:17:44.947" v="11209" actId="14100"/>
        <pc:sldMkLst>
          <pc:docMk/>
          <pc:sldMk cId="2995539764" sldId="350"/>
        </pc:sldMkLst>
        <pc:spChg chg="mod">
          <ac:chgData name="David Ilsley" userId="caa827c74c232a39" providerId="LiveId" clId="{A1968EEE-D19F-42AA-A779-1DD22513A13B}" dt="2024-11-08T23:17:44.947" v="11209" actId="14100"/>
          <ac:spMkLst>
            <pc:docMk/>
            <pc:sldMk cId="2995539764" sldId="350"/>
            <ac:spMk id="3" creationId="{0378533D-5F9A-4CB2-A9F4-06816D7A584B}"/>
          </ac:spMkLst>
        </pc:spChg>
        <pc:picChg chg="add del mod">
          <ac:chgData name="David Ilsley" userId="caa827c74c232a39" providerId="LiveId" clId="{A1968EEE-D19F-42AA-A779-1DD22513A13B}" dt="2024-11-08T23:16:19.695" v="11204" actId="1076"/>
          <ac:picMkLst>
            <pc:docMk/>
            <pc:sldMk cId="2995539764" sldId="350"/>
            <ac:picMk id="1026" creationId="{F20FFFC5-50A3-6B2B-CA93-A121CF1D505C}"/>
          </ac:picMkLst>
        </pc:picChg>
      </pc:sldChg>
      <pc:sldChg chg="addSp modSp add mod modTransition setBg">
        <pc:chgData name="David Ilsley" userId="caa827c74c232a39" providerId="LiveId" clId="{A1968EEE-D19F-42AA-A779-1DD22513A13B}" dt="2024-11-23T11:26:38.372" v="12050" actId="20577"/>
        <pc:sldMkLst>
          <pc:docMk/>
          <pc:sldMk cId="1696845779" sldId="351"/>
        </pc:sldMkLst>
        <pc:spChg chg="mod">
          <ac:chgData name="David Ilsley" userId="caa827c74c232a39" providerId="LiveId" clId="{A1968EEE-D19F-42AA-A779-1DD22513A13B}" dt="2024-11-23T11:26:38.372" v="12050" actId="20577"/>
          <ac:spMkLst>
            <pc:docMk/>
            <pc:sldMk cId="1696845779" sldId="351"/>
            <ac:spMk id="3" creationId="{0378533D-5F9A-4CB2-A9F4-06816D7A584B}"/>
          </ac:spMkLst>
        </pc:spChg>
        <pc:picChg chg="add mod">
          <ac:chgData name="David Ilsley" userId="caa827c74c232a39" providerId="LiveId" clId="{A1968EEE-D19F-42AA-A779-1DD22513A13B}" dt="2024-11-08T23:19:09.498" v="11214" actId="14100"/>
          <ac:picMkLst>
            <pc:docMk/>
            <pc:sldMk cId="1696845779" sldId="351"/>
            <ac:picMk id="2" creationId="{C42167F6-130E-C720-4FD8-DBBCEF2B2E52}"/>
          </ac:picMkLst>
        </pc:picChg>
      </pc:sldChg>
      <pc:sldChg chg="addSp delSp modSp add del mod modTransition setBg">
        <pc:chgData name="David Ilsley" userId="caa827c74c232a39" providerId="LiveId" clId="{A1968EEE-D19F-42AA-A779-1DD22513A13B}" dt="2024-11-23T11:29:19.137" v="12051" actId="47"/>
        <pc:sldMkLst>
          <pc:docMk/>
          <pc:sldMk cId="2680702195" sldId="352"/>
        </pc:sldMkLst>
      </pc:sldChg>
      <pc:sldChg chg="delSp modSp add del mod modTransition setBg">
        <pc:chgData name="David Ilsley" userId="caa827c74c232a39" providerId="LiveId" clId="{A1968EEE-D19F-42AA-A779-1DD22513A13B}" dt="2024-10-31T11:20:13.013" v="9981" actId="47"/>
        <pc:sldMkLst>
          <pc:docMk/>
          <pc:sldMk cId="3800078094" sldId="353"/>
        </pc:sldMkLst>
      </pc:sldChg>
      <pc:sldChg chg="addSp delSp modSp add mod ord modTransition setBg">
        <pc:chgData name="David Ilsley" userId="caa827c74c232a39" providerId="LiveId" clId="{A1968EEE-D19F-42AA-A779-1DD22513A13B}" dt="2024-11-07T21:58:21.397" v="10277" actId="207"/>
        <pc:sldMkLst>
          <pc:docMk/>
          <pc:sldMk cId="988485783" sldId="354"/>
        </pc:sldMkLst>
        <pc:spChg chg="mod">
          <ac:chgData name="David Ilsley" userId="caa827c74c232a39" providerId="LiveId" clId="{A1968EEE-D19F-42AA-A779-1DD22513A13B}" dt="2024-11-07T21:44:36.408" v="10262" actId="113"/>
          <ac:spMkLst>
            <pc:docMk/>
            <pc:sldMk cId="988485783" sldId="354"/>
            <ac:spMk id="2" creationId="{00000000-0000-0000-0000-000000000000}"/>
          </ac:spMkLst>
        </pc:spChg>
        <pc:spChg chg="add mod">
          <ac:chgData name="David Ilsley" userId="caa827c74c232a39" providerId="LiveId" clId="{A1968EEE-D19F-42AA-A779-1DD22513A13B}" dt="2024-11-07T21:58:21.397" v="10277" actId="207"/>
          <ac:spMkLst>
            <pc:docMk/>
            <pc:sldMk cId="988485783" sldId="354"/>
            <ac:spMk id="3" creationId="{F3BF5452-3FA5-CC7F-890D-9E65E31F5A38}"/>
          </ac:spMkLst>
        </pc:spChg>
        <pc:picChg chg="add del mod">
          <ac:chgData name="David Ilsley" userId="caa827c74c232a39" providerId="LiveId" clId="{A1968EEE-D19F-42AA-A779-1DD22513A13B}" dt="2024-11-07T21:51:43.835" v="10267" actId="1076"/>
          <ac:picMkLst>
            <pc:docMk/>
            <pc:sldMk cId="988485783" sldId="354"/>
            <ac:picMk id="11266" creationId="{F1DD1096-93D4-6331-F123-CAD2A81D76A9}"/>
          </ac:picMkLst>
        </pc:picChg>
      </pc:sldChg>
      <pc:sldChg chg="addSp delSp modSp new del mod setBg modAnim">
        <pc:chgData name="David Ilsley" userId="caa827c74c232a39" providerId="LiveId" clId="{A1968EEE-D19F-42AA-A779-1DD22513A13B}" dt="2024-10-03T21:01:38.859" v="8497" actId="47"/>
        <pc:sldMkLst>
          <pc:docMk/>
          <pc:sldMk cId="377083518" sldId="355"/>
        </pc:sldMkLst>
      </pc:sldChg>
      <pc:sldChg chg="addSp modSp new del mod modTransition setBg">
        <pc:chgData name="David Ilsley" userId="caa827c74c232a39" providerId="LiveId" clId="{A1968EEE-D19F-42AA-A779-1DD22513A13B}" dt="2024-10-03T21:12:22.136" v="8699" actId="47"/>
        <pc:sldMkLst>
          <pc:docMk/>
          <pc:sldMk cId="2144319053" sldId="355"/>
        </pc:sldMkLst>
      </pc:sldChg>
      <pc:sldChg chg="delSp add del setBg">
        <pc:chgData name="David Ilsley" userId="caa827c74c232a39" providerId="LiveId" clId="{A1968EEE-D19F-42AA-A779-1DD22513A13B}" dt="2024-10-03T21:01:40.191" v="8498" actId="47"/>
        <pc:sldMkLst>
          <pc:docMk/>
          <pc:sldMk cId="553866691" sldId="356"/>
        </pc:sldMkLst>
      </pc:sldChg>
      <pc:sldChg chg="addSp modSp add mod modTransition setBg">
        <pc:chgData name="David Ilsley" userId="caa827c74c232a39" providerId="LiveId" clId="{A1968EEE-D19F-42AA-A779-1DD22513A13B}" dt="2024-10-03T21:12:15.144" v="8698" actId="207"/>
        <pc:sldMkLst>
          <pc:docMk/>
          <pc:sldMk cId="750993415" sldId="356"/>
        </pc:sldMkLst>
      </pc:sldChg>
      <pc:sldChg chg="add del setBg">
        <pc:chgData name="David Ilsley" userId="caa827c74c232a39" providerId="LiveId" clId="{A1968EEE-D19F-42AA-A779-1DD22513A13B}" dt="2024-10-03T20:56:43.743" v="8484" actId="47"/>
        <pc:sldMkLst>
          <pc:docMk/>
          <pc:sldMk cId="1910302936" sldId="356"/>
        </pc:sldMkLst>
      </pc:sldChg>
      <pc:sldChg chg="modSp add mod setBg">
        <pc:chgData name="David Ilsley" userId="caa827c74c232a39" providerId="LiveId" clId="{A1968EEE-D19F-42AA-A779-1DD22513A13B}" dt="2024-10-03T21:12:44.956" v="8702" actId="6549"/>
        <pc:sldMkLst>
          <pc:docMk/>
          <pc:sldMk cId="1406112438" sldId="357"/>
        </pc:sldMkLst>
      </pc:sldChg>
      <pc:sldChg chg="addSp delSp modSp add mod setBg">
        <pc:chgData name="David Ilsley" userId="caa827c74c232a39" providerId="LiveId" clId="{A1968EEE-D19F-42AA-A779-1DD22513A13B}" dt="2024-10-31T10:27:22.299" v="9796" actId="20577"/>
        <pc:sldMkLst>
          <pc:docMk/>
          <pc:sldMk cId="2472699611" sldId="358"/>
        </pc:sldMkLst>
        <pc:spChg chg="mod">
          <ac:chgData name="David Ilsley" userId="caa827c74c232a39" providerId="LiveId" clId="{A1968EEE-D19F-42AA-A779-1DD22513A13B}" dt="2024-10-31T10:27:22.299" v="9796" actId="20577"/>
          <ac:spMkLst>
            <pc:docMk/>
            <pc:sldMk cId="2472699611" sldId="358"/>
            <ac:spMk id="2" creationId="{8FBCDC2F-86B1-BC75-1F56-24B9E1DF6FC7}"/>
          </ac:spMkLst>
        </pc:spChg>
        <pc:spChg chg="mod">
          <ac:chgData name="David Ilsley" userId="caa827c74c232a39" providerId="LiveId" clId="{A1968EEE-D19F-42AA-A779-1DD22513A13B}" dt="2024-10-31T10:26:50.667" v="9779" actId="1076"/>
          <ac:spMkLst>
            <pc:docMk/>
            <pc:sldMk cId="2472699611" sldId="358"/>
            <ac:spMk id="8" creationId="{FF83CDF2-B42B-8878-DC80-61A53C3E07DF}"/>
          </ac:spMkLst>
        </pc:spChg>
        <pc:picChg chg="add mod">
          <ac:chgData name="David Ilsley" userId="caa827c74c232a39" providerId="LiveId" clId="{A1968EEE-D19F-42AA-A779-1DD22513A13B}" dt="2024-10-31T10:26:54.860" v="9781" actId="1076"/>
          <ac:picMkLst>
            <pc:docMk/>
            <pc:sldMk cId="2472699611" sldId="358"/>
            <ac:picMk id="1026" creationId="{33DDFDF2-2A97-D399-C62C-A12EFAC809D0}"/>
          </ac:picMkLst>
        </pc:picChg>
      </pc:sldChg>
      <pc:sldChg chg="addSp delSp modSp add del mod setBg">
        <pc:chgData name="David Ilsley" userId="caa827c74c232a39" providerId="LiveId" clId="{A1968EEE-D19F-42AA-A779-1DD22513A13B}" dt="2024-11-23T11:29:19.137" v="12051" actId="47"/>
        <pc:sldMkLst>
          <pc:docMk/>
          <pc:sldMk cId="141365488" sldId="359"/>
        </pc:sldMkLst>
      </pc:sldChg>
      <pc:sldChg chg="addSp delSp modSp add del mod setBg modAnim">
        <pc:chgData name="David Ilsley" userId="caa827c74c232a39" providerId="LiveId" clId="{A1968EEE-D19F-42AA-A779-1DD22513A13B}" dt="2024-10-31T11:08:46.509" v="9978" actId="47"/>
        <pc:sldMkLst>
          <pc:docMk/>
          <pc:sldMk cId="3828744872" sldId="359"/>
        </pc:sldMkLst>
      </pc:sldChg>
      <pc:sldChg chg="new del">
        <pc:chgData name="David Ilsley" userId="caa827c74c232a39" providerId="LiveId" clId="{A1968EEE-D19F-42AA-A779-1DD22513A13B}" dt="2024-10-31T11:18:10.352" v="9980" actId="47"/>
        <pc:sldMkLst>
          <pc:docMk/>
          <pc:sldMk cId="3919894053" sldId="359"/>
        </pc:sldMkLst>
      </pc:sldChg>
      <pc:sldChg chg="addSp delSp modSp add mod setBg">
        <pc:chgData name="David Ilsley" userId="caa827c74c232a39" providerId="LiveId" clId="{A1968EEE-D19F-42AA-A779-1DD22513A13B}" dt="2024-11-11T07:24:10.938" v="11529" actId="1076"/>
        <pc:sldMkLst>
          <pc:docMk/>
          <pc:sldMk cId="3727706309" sldId="360"/>
        </pc:sldMkLst>
        <pc:spChg chg="mod">
          <ac:chgData name="David Ilsley" userId="caa827c74c232a39" providerId="LiveId" clId="{A1968EEE-D19F-42AA-A779-1DD22513A13B}" dt="2024-11-11T07:24:10.938" v="11529" actId="1076"/>
          <ac:spMkLst>
            <pc:docMk/>
            <pc:sldMk cId="3727706309" sldId="360"/>
            <ac:spMk id="2" creationId="{D65830B1-5AB8-17FF-7DFB-A43584631EEA}"/>
          </ac:spMkLst>
        </pc:spChg>
        <pc:spChg chg="mod">
          <ac:chgData name="David Ilsley" userId="caa827c74c232a39" providerId="LiveId" clId="{A1968EEE-D19F-42AA-A779-1DD22513A13B}" dt="2024-11-08T21:55:36.208" v="10897" actId="1076"/>
          <ac:spMkLst>
            <pc:docMk/>
            <pc:sldMk cId="3727706309" sldId="360"/>
            <ac:spMk id="3" creationId="{22481C35-AA64-D689-546F-D4A502C22290}"/>
          </ac:spMkLst>
        </pc:spChg>
        <pc:graphicFrameChg chg="add mod modGraphic">
          <ac:chgData name="David Ilsley" userId="caa827c74c232a39" providerId="LiveId" clId="{A1968EEE-D19F-42AA-A779-1DD22513A13B}" dt="2024-11-08T21:55:38.939" v="10898" actId="1076"/>
          <ac:graphicFrameMkLst>
            <pc:docMk/>
            <pc:sldMk cId="3727706309" sldId="360"/>
            <ac:graphicFrameMk id="5" creationId="{B4397AE3-E952-599B-835E-0A14D20B8E62}"/>
          </ac:graphicFrameMkLst>
        </pc:graphicFrameChg>
      </pc:sldChg>
      <pc:sldChg chg="delSp modSp add del mod setBg delAnim">
        <pc:chgData name="David Ilsley" userId="caa827c74c232a39" providerId="LiveId" clId="{A1968EEE-D19F-42AA-A779-1DD22513A13B}" dt="2024-11-23T11:29:19.137" v="12051" actId="47"/>
        <pc:sldMkLst>
          <pc:docMk/>
          <pc:sldMk cId="2839746786" sldId="361"/>
        </pc:sldMkLst>
      </pc:sldChg>
      <pc:sldChg chg="addSp delSp modSp add del mod setBg">
        <pc:chgData name="David Ilsley" userId="caa827c74c232a39" providerId="LiveId" clId="{A1968EEE-D19F-42AA-A779-1DD22513A13B}" dt="2024-11-11T22:24:32.407" v="12049" actId="313"/>
        <pc:sldMkLst>
          <pc:docMk/>
          <pc:sldMk cId="209222089" sldId="362"/>
        </pc:sldMkLst>
        <pc:spChg chg="mod">
          <ac:chgData name="David Ilsley" userId="caa827c74c232a39" providerId="LiveId" clId="{A1968EEE-D19F-42AA-A779-1DD22513A13B}" dt="2024-11-11T22:24:32.407" v="12049" actId="313"/>
          <ac:spMkLst>
            <pc:docMk/>
            <pc:sldMk cId="209222089" sldId="362"/>
            <ac:spMk id="3" creationId="{5F67AC6D-EF77-8677-2DE5-2FA338A2BD6D}"/>
          </ac:spMkLst>
        </pc:spChg>
        <pc:spChg chg="mod">
          <ac:chgData name="David Ilsley" userId="caa827c74c232a39" providerId="LiveId" clId="{A1968EEE-D19F-42AA-A779-1DD22513A13B}" dt="2024-11-11T21:50:15.064" v="11977" actId="20577"/>
          <ac:spMkLst>
            <pc:docMk/>
            <pc:sldMk cId="209222089" sldId="362"/>
            <ac:spMk id="5" creationId="{402E84F7-B4EA-0098-F9A1-FF1BBDE4CCA5}"/>
          </ac:spMkLst>
        </pc:spChg>
        <pc:picChg chg="add mod">
          <ac:chgData name="David Ilsley" userId="caa827c74c232a39" providerId="LiveId" clId="{A1968EEE-D19F-42AA-A779-1DD22513A13B}" dt="2024-11-11T21:55:18.190" v="12019" actId="1076"/>
          <ac:picMkLst>
            <pc:docMk/>
            <pc:sldMk cId="209222089" sldId="362"/>
            <ac:picMk id="1026" creationId="{E55845AA-FC22-2850-26E8-03EC2136EEBA}"/>
          </ac:picMkLst>
        </pc:picChg>
      </pc:sldChg>
      <pc:sldMasterChg chg="modTransition modSldLayout">
        <pc:chgData name="David Ilsley" userId="caa827c74c232a39" providerId="LiveId" clId="{A1968EEE-D19F-42AA-A779-1DD22513A13B}" dt="2024-10-03T21:11:10.530" v="8695"/>
        <pc:sldMasterMkLst>
          <pc:docMk/>
          <pc:sldMasterMk cId="0" sldId="2147483756"/>
        </pc:sldMasterMkLst>
        <pc:sldLayoutChg chg="modTransition">
          <pc:chgData name="David Ilsley" userId="caa827c74c232a39" providerId="LiveId" clId="{A1968EEE-D19F-42AA-A779-1DD22513A13B}" dt="2024-10-03T21:11:10.530" v="8695"/>
          <pc:sldLayoutMkLst>
            <pc:docMk/>
            <pc:sldMasterMk cId="0" sldId="2147483756"/>
            <pc:sldLayoutMk cId="0" sldId="2147483757"/>
          </pc:sldLayoutMkLst>
        </pc:sldLayoutChg>
        <pc:sldLayoutChg chg="modTransition">
          <pc:chgData name="David Ilsley" userId="caa827c74c232a39" providerId="LiveId" clId="{A1968EEE-D19F-42AA-A779-1DD22513A13B}" dt="2024-10-03T21:11:10.530" v="8695"/>
          <pc:sldLayoutMkLst>
            <pc:docMk/>
            <pc:sldMasterMk cId="0" sldId="2147483756"/>
            <pc:sldLayoutMk cId="0" sldId="2147483758"/>
          </pc:sldLayoutMkLst>
        </pc:sldLayoutChg>
        <pc:sldLayoutChg chg="modTransition">
          <pc:chgData name="David Ilsley" userId="caa827c74c232a39" providerId="LiveId" clId="{A1968EEE-D19F-42AA-A779-1DD22513A13B}" dt="2024-10-03T21:11:10.530" v="8695"/>
          <pc:sldLayoutMkLst>
            <pc:docMk/>
            <pc:sldMasterMk cId="0" sldId="2147483756"/>
            <pc:sldLayoutMk cId="0" sldId="2147483759"/>
          </pc:sldLayoutMkLst>
        </pc:sldLayoutChg>
        <pc:sldLayoutChg chg="modTransition">
          <pc:chgData name="David Ilsley" userId="caa827c74c232a39" providerId="LiveId" clId="{A1968EEE-D19F-42AA-A779-1DD22513A13B}" dt="2024-10-03T21:11:10.530" v="8695"/>
          <pc:sldLayoutMkLst>
            <pc:docMk/>
            <pc:sldMasterMk cId="0" sldId="2147483756"/>
            <pc:sldLayoutMk cId="0" sldId="2147483760"/>
          </pc:sldLayoutMkLst>
        </pc:sldLayoutChg>
        <pc:sldLayoutChg chg="modTransition">
          <pc:chgData name="David Ilsley" userId="caa827c74c232a39" providerId="LiveId" clId="{A1968EEE-D19F-42AA-A779-1DD22513A13B}" dt="2024-10-03T21:11:10.530" v="8695"/>
          <pc:sldLayoutMkLst>
            <pc:docMk/>
            <pc:sldMasterMk cId="0" sldId="2147483756"/>
            <pc:sldLayoutMk cId="0" sldId="2147483761"/>
          </pc:sldLayoutMkLst>
        </pc:sldLayoutChg>
        <pc:sldLayoutChg chg="modTransition">
          <pc:chgData name="David Ilsley" userId="caa827c74c232a39" providerId="LiveId" clId="{A1968EEE-D19F-42AA-A779-1DD22513A13B}" dt="2024-10-03T21:11:10.530" v="8695"/>
          <pc:sldLayoutMkLst>
            <pc:docMk/>
            <pc:sldMasterMk cId="0" sldId="2147483756"/>
            <pc:sldLayoutMk cId="0" sldId="2147483762"/>
          </pc:sldLayoutMkLst>
        </pc:sldLayoutChg>
        <pc:sldLayoutChg chg="modTransition">
          <pc:chgData name="David Ilsley" userId="caa827c74c232a39" providerId="LiveId" clId="{A1968EEE-D19F-42AA-A779-1DD22513A13B}" dt="2024-10-03T21:11:10.530" v="8695"/>
          <pc:sldLayoutMkLst>
            <pc:docMk/>
            <pc:sldMasterMk cId="0" sldId="2147483756"/>
            <pc:sldLayoutMk cId="0" sldId="2147483763"/>
          </pc:sldLayoutMkLst>
        </pc:sldLayoutChg>
        <pc:sldLayoutChg chg="modTransition">
          <pc:chgData name="David Ilsley" userId="caa827c74c232a39" providerId="LiveId" clId="{A1968EEE-D19F-42AA-A779-1DD22513A13B}" dt="2024-10-03T21:11:10.530" v="8695"/>
          <pc:sldLayoutMkLst>
            <pc:docMk/>
            <pc:sldMasterMk cId="0" sldId="2147483756"/>
            <pc:sldLayoutMk cId="0" sldId="2147483764"/>
          </pc:sldLayoutMkLst>
        </pc:sldLayoutChg>
        <pc:sldLayoutChg chg="modTransition">
          <pc:chgData name="David Ilsley" userId="caa827c74c232a39" providerId="LiveId" clId="{A1968EEE-D19F-42AA-A779-1DD22513A13B}" dt="2024-10-03T21:11:10.530" v="8695"/>
          <pc:sldLayoutMkLst>
            <pc:docMk/>
            <pc:sldMasterMk cId="0" sldId="2147483756"/>
            <pc:sldLayoutMk cId="0" sldId="2147483765"/>
          </pc:sldLayoutMkLst>
        </pc:sldLayoutChg>
        <pc:sldLayoutChg chg="modTransition">
          <pc:chgData name="David Ilsley" userId="caa827c74c232a39" providerId="LiveId" clId="{A1968EEE-D19F-42AA-A779-1DD22513A13B}" dt="2024-10-03T21:11:10.530" v="8695"/>
          <pc:sldLayoutMkLst>
            <pc:docMk/>
            <pc:sldMasterMk cId="0" sldId="2147483756"/>
            <pc:sldLayoutMk cId="0" sldId="2147483766"/>
          </pc:sldLayoutMkLst>
        </pc:sldLayoutChg>
        <pc:sldLayoutChg chg="modTransition">
          <pc:chgData name="David Ilsley" userId="caa827c74c232a39" providerId="LiveId" clId="{A1968EEE-D19F-42AA-A779-1DD22513A13B}" dt="2024-10-03T21:11:10.530" v="8695"/>
          <pc:sldLayoutMkLst>
            <pc:docMk/>
            <pc:sldMasterMk cId="0" sldId="2147483756"/>
            <pc:sldLayoutMk cId="0" sldId="2147483767"/>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4C2E1A-3884-492A-BF96-A40715953A54}"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83828-02E9-4008-AFEF-1430F72A650F}"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4C2E1A-3884-492A-BF96-A40715953A54}"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83828-02E9-4008-AFEF-1430F72A650F}"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4C2E1A-3884-492A-BF96-A40715953A54}"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83828-02E9-4008-AFEF-1430F72A650F}"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4C2E1A-3884-492A-BF96-A40715953A54}"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83828-02E9-4008-AFEF-1430F72A650F}"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4C2E1A-3884-492A-BF96-A40715953A54}"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83828-02E9-4008-AFEF-1430F72A650F}"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4C2E1A-3884-492A-BF96-A40715953A54}"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83828-02E9-4008-AFEF-1430F72A650F}"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4C2E1A-3884-492A-BF96-A40715953A54}" type="datetimeFigureOut">
              <a:rPr lang="en-US" smtClean="0"/>
              <a:pPr/>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F83828-02E9-4008-AFEF-1430F72A650F}"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4C2E1A-3884-492A-BF96-A40715953A54}" type="datetimeFigureOut">
              <a:rPr lang="en-US" smtClean="0"/>
              <a:pPr/>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F83828-02E9-4008-AFEF-1430F72A650F}"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4C2E1A-3884-492A-BF96-A40715953A54}" type="datetimeFigureOut">
              <a:rPr lang="en-US" smtClean="0"/>
              <a:pPr/>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F83828-02E9-4008-AFEF-1430F72A650F}"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4C2E1A-3884-492A-BF96-A40715953A54}"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83828-02E9-4008-AFEF-1430F72A650F}"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4C2E1A-3884-492A-BF96-A40715953A54}"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F83828-02E9-4008-AFEF-1430F72A650F}"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C2E1A-3884-492A-BF96-A40715953A54}" type="datetimeFigureOut">
              <a:rPr lang="en-US" smtClean="0"/>
              <a:pPr/>
              <a:t>1/29/2025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83828-02E9-4008-AFEF-1430F72A650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6.xml"/><Relationship Id="rId1" Type="http://schemas.openxmlformats.org/officeDocument/2006/relationships/themeOverride" Target="../theme/themeOverride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themeOverride" Target="../theme/themeOverride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ubble Images Royalty Free Stock Photos | rawpixel"/>
          <p:cNvPicPr>
            <a:picLocks noChangeAspect="1" noChangeArrowheads="1"/>
          </p:cNvPicPr>
          <p:nvPr/>
        </p:nvPicPr>
        <p:blipFill rotWithShape="1">
          <a:blip r:embed="rId2">
            <a:extLst>
              <a:ext uri="{28A0092B-C50C-407E-A947-70E740481C1C}">
                <a14:useLocalDpi xmlns:a14="http://schemas.microsoft.com/office/drawing/2010/main" val="0"/>
              </a:ext>
            </a:extLst>
          </a:blip>
          <a:srcRect b="19711"/>
          <a:stretch/>
        </p:blipFill>
        <p:spPr bwMode="auto">
          <a:xfrm>
            <a:off x="0" y="0"/>
            <a:ext cx="9144000" cy="686443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txBox="1">
            <a:spLocks/>
          </p:cNvSpPr>
          <p:nvPr/>
        </p:nvSpPr>
        <p:spPr>
          <a:xfrm>
            <a:off x="-241467" y="6400800"/>
            <a:ext cx="1893196"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solidFill>
                  <a:schemeClr val="accent6">
                    <a:lumMod val="20000"/>
                    <a:lumOff val="80000"/>
                  </a:schemeClr>
                </a:solidFill>
              </a:rPr>
              <a:t>Image: rawpixel.com</a:t>
            </a:r>
          </a:p>
        </p:txBody>
      </p:sp>
      <p:sp>
        <p:nvSpPr>
          <p:cNvPr id="2" name="TextBox 1">
            <a:extLst>
              <a:ext uri="{FF2B5EF4-FFF2-40B4-BE49-F238E27FC236}">
                <a16:creationId xmlns:a16="http://schemas.microsoft.com/office/drawing/2014/main" id="{353FEA02-5F95-4D15-8F97-48CE0313EFE8}"/>
              </a:ext>
            </a:extLst>
          </p:cNvPr>
          <p:cNvSpPr txBox="1"/>
          <p:nvPr/>
        </p:nvSpPr>
        <p:spPr>
          <a:xfrm>
            <a:off x="228600" y="182348"/>
            <a:ext cx="8686799" cy="769441"/>
          </a:xfrm>
          <a:prstGeom prst="rect">
            <a:avLst/>
          </a:prstGeom>
          <a:solidFill>
            <a:schemeClr val="tx1"/>
          </a:solidFill>
        </p:spPr>
        <p:txBody>
          <a:bodyPr wrap="square" rtlCol="0">
            <a:spAutoFit/>
          </a:bodyPr>
          <a:lstStyle/>
          <a:p>
            <a:pPr algn="ctr"/>
            <a:r>
              <a:rPr lang="en-AU" sz="4400" b="1" dirty="0">
                <a:solidFill>
                  <a:schemeClr val="accent6">
                    <a:lumMod val="20000"/>
                    <a:lumOff val="80000"/>
                  </a:schemeClr>
                </a:solidFill>
              </a:rPr>
              <a:t>A Few Random Facts about Space</a:t>
            </a:r>
          </a:p>
        </p:txBody>
      </p:sp>
      <p:sp>
        <p:nvSpPr>
          <p:cNvPr id="8" name="Title 3">
            <a:extLst>
              <a:ext uri="{FF2B5EF4-FFF2-40B4-BE49-F238E27FC236}">
                <a16:creationId xmlns:a16="http://schemas.microsoft.com/office/drawing/2014/main" id="{98C717FC-605C-4164-923A-311A4F6A144F}"/>
              </a:ext>
            </a:extLst>
          </p:cNvPr>
          <p:cNvSpPr txBox="1">
            <a:spLocks/>
          </p:cNvSpPr>
          <p:nvPr/>
        </p:nvSpPr>
        <p:spPr>
          <a:xfrm>
            <a:off x="6847748" y="5906211"/>
            <a:ext cx="2067651" cy="769441"/>
          </a:xfrm>
          <a:prstGeom prst="rect">
            <a:avLst/>
          </a:prstGeom>
          <a:solidFill>
            <a:schemeClr val="tx1"/>
          </a:solidFill>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accent6">
                    <a:lumMod val="20000"/>
                    <a:lumOff val="80000"/>
                  </a:schemeClr>
                </a:solidFill>
              </a:rPr>
              <a:t>Written by David Ilsley</a:t>
            </a:r>
          </a:p>
          <a:p>
            <a:pPr algn="ctr"/>
            <a:r>
              <a:rPr lang="en-US" sz="1400" b="1" dirty="0">
                <a:solidFill>
                  <a:schemeClr val="accent6">
                    <a:lumMod val="20000"/>
                    <a:lumOff val="80000"/>
                  </a:schemeClr>
                </a:solidFill>
              </a:rPr>
              <a:t>M1Astronomy.com/</a:t>
            </a:r>
          </a:p>
          <a:p>
            <a:pPr algn="ctr"/>
            <a:r>
              <a:rPr lang="en-US" sz="1400" b="1" dirty="0">
                <a:solidFill>
                  <a:schemeClr val="accent6">
                    <a:lumMod val="20000"/>
                    <a:lumOff val="80000"/>
                  </a:schemeClr>
                </a:solidFill>
              </a:rPr>
              <a:t>SF-random-facts.pptx</a:t>
            </a:r>
          </a:p>
        </p:txBody>
      </p:sp>
    </p:spTree>
    <p:extLst>
      <p:ext uri="{BB962C8B-B14F-4D97-AF65-F5344CB8AC3E}">
        <p14:creationId xmlns:p14="http://schemas.microsoft.com/office/powerpoint/2010/main" val="97914753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4464" y="229077"/>
            <a:ext cx="8333509" cy="1739682"/>
          </a:xfrm>
        </p:spPr>
        <p:txBody>
          <a:bodyPr>
            <a:normAutofit/>
          </a:bodyPr>
          <a:lstStyle/>
          <a:p>
            <a:pPr algn="ctr"/>
            <a:r>
              <a:rPr lang="en-US" sz="2800" dirty="0">
                <a:solidFill>
                  <a:schemeClr val="bg1"/>
                </a:solidFill>
                <a:latin typeface="Calibri" pitchFamily="34" charset="0"/>
                <a:cs typeface="Calibri" pitchFamily="34" charset="0"/>
              </a:rPr>
              <a:t>Another reason not to worry is that, by then, our sun will have expanded into a red giant and swallowed the earth anyway.</a:t>
            </a:r>
          </a:p>
        </p:txBody>
      </p:sp>
      <p:sp>
        <p:nvSpPr>
          <p:cNvPr id="8" name="Title 3"/>
          <p:cNvSpPr txBox="1">
            <a:spLocks/>
          </p:cNvSpPr>
          <p:nvPr/>
        </p:nvSpPr>
        <p:spPr>
          <a:xfrm>
            <a:off x="7304735" y="6336884"/>
            <a:ext cx="1602432"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solidFill>
                  <a:schemeClr val="bg1">
                    <a:lumMod val="65000"/>
                  </a:schemeClr>
                </a:solidFill>
              </a:rPr>
              <a:t>Image: Wikimedia Commons</a:t>
            </a:r>
          </a:p>
        </p:txBody>
      </p:sp>
      <p:pic>
        <p:nvPicPr>
          <p:cNvPr id="8194" name="Picture 2">
            <a:extLst>
              <a:ext uri="{FF2B5EF4-FFF2-40B4-BE49-F238E27FC236}">
                <a16:creationId xmlns:a16="http://schemas.microsoft.com/office/drawing/2014/main" id="{A72BF417-A3F7-209D-9B89-BE0D28A99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873" y="1762417"/>
            <a:ext cx="4315367" cy="333316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6E8AEEAA-88BB-1264-11D0-935B26EE347A}"/>
              </a:ext>
            </a:extLst>
          </p:cNvPr>
          <p:cNvSpPr txBox="1">
            <a:spLocks/>
          </p:cNvSpPr>
          <p:nvPr/>
        </p:nvSpPr>
        <p:spPr>
          <a:xfrm>
            <a:off x="405245" y="4889241"/>
            <a:ext cx="8333509" cy="17396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bg1"/>
                </a:solidFill>
                <a:latin typeface="Calibri" pitchFamily="34" charset="0"/>
                <a:cs typeface="Calibri" pitchFamily="34" charset="0"/>
              </a:rPr>
              <a:t>The sun will expand from 1 400 000 km diameter to </a:t>
            </a:r>
          </a:p>
          <a:p>
            <a:r>
              <a:rPr lang="en-US" sz="2800" dirty="0">
                <a:solidFill>
                  <a:schemeClr val="bg1"/>
                </a:solidFill>
                <a:latin typeface="Calibri" pitchFamily="34" charset="0"/>
                <a:cs typeface="Calibri" pitchFamily="34" charset="0"/>
              </a:rPr>
              <a:t>150 000 000 km diameter. By what factor will its volume increase?</a:t>
            </a:r>
          </a:p>
        </p:txBody>
      </p:sp>
    </p:spTree>
    <p:extLst>
      <p:ext uri="{BB962C8B-B14F-4D97-AF65-F5344CB8AC3E}">
        <p14:creationId xmlns:p14="http://schemas.microsoft.com/office/powerpoint/2010/main" val="177106229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 large moon rising over a body of water. Moon mystical surreal. - PICRYL -  Public Domain Media Search Engine Public Domain Image">
            <a:extLst>
              <a:ext uri="{FF2B5EF4-FFF2-40B4-BE49-F238E27FC236}">
                <a16:creationId xmlns:a16="http://schemas.microsoft.com/office/drawing/2014/main" id="{F1DD1096-93D4-6331-F123-CAD2A81D76A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b="25000"/>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1589" y="550505"/>
            <a:ext cx="8778240" cy="5803641"/>
          </a:xfrm>
        </p:spPr>
        <p:txBody>
          <a:bodyPr>
            <a:noAutofit/>
          </a:bodyPr>
          <a:lstStyle/>
          <a:p>
            <a:r>
              <a:rPr lang="en-US" sz="2800" b="1" dirty="0">
                <a:solidFill>
                  <a:srgbClr val="FFFFE5"/>
                </a:solidFill>
                <a:latin typeface="Calibri" pitchFamily="34" charset="0"/>
                <a:cs typeface="Calibri" pitchFamily="34" charset="0"/>
              </a:rPr>
              <a:t>When the earth was young, 4.5 billion years ago, the moon was only </a:t>
            </a:r>
            <a:r>
              <a:rPr lang="en-US" sz="2800" b="1" baseline="30000" dirty="0">
                <a:solidFill>
                  <a:srgbClr val="FFFFE5"/>
                </a:solidFill>
                <a:latin typeface="Calibri" pitchFamily="34" charset="0"/>
                <a:cs typeface="Calibri" pitchFamily="34" charset="0"/>
              </a:rPr>
              <a:t>1</a:t>
            </a:r>
            <a:r>
              <a:rPr lang="en-US" sz="2800" b="1" dirty="0">
                <a:solidFill>
                  <a:srgbClr val="FFFFE5"/>
                </a:solidFill>
                <a:latin typeface="Calibri" pitchFamily="34" charset="0"/>
                <a:cs typeface="Calibri" pitchFamily="34" charset="0"/>
              </a:rPr>
              <a:t>/</a:t>
            </a:r>
            <a:r>
              <a:rPr lang="en-US" sz="2800" b="1" baseline="-25000" dirty="0">
                <a:solidFill>
                  <a:srgbClr val="FFFFE5"/>
                </a:solidFill>
                <a:latin typeface="Calibri" pitchFamily="34" charset="0"/>
                <a:cs typeface="Calibri" pitchFamily="34" charset="0"/>
              </a:rPr>
              <a:t>15</a:t>
            </a:r>
            <a:r>
              <a:rPr lang="en-US" sz="2800" b="1" dirty="0">
                <a:solidFill>
                  <a:srgbClr val="FFFFE5"/>
                </a:solidFill>
                <a:latin typeface="Calibri" pitchFamily="34" charset="0"/>
                <a:cs typeface="Calibri" pitchFamily="34" charset="0"/>
              </a:rPr>
              <a:t> as far away as it is now. So, it was 15 times as wide  in the sky and more than 100 times as bright.</a:t>
            </a:r>
            <a:br>
              <a:rPr lang="en-US" sz="2800" b="1" dirty="0">
                <a:solidFill>
                  <a:srgbClr val="FFFFE5"/>
                </a:solidFill>
                <a:latin typeface="Calibri" pitchFamily="34" charset="0"/>
                <a:cs typeface="Calibri" pitchFamily="34" charset="0"/>
              </a:rPr>
            </a:br>
            <a:r>
              <a:rPr lang="en-US" sz="2800" b="1" dirty="0">
                <a:solidFill>
                  <a:srgbClr val="FFFFE5"/>
                </a:solidFill>
                <a:latin typeface="Calibri" pitchFamily="34" charset="0"/>
                <a:cs typeface="Calibri" pitchFamily="34" charset="0"/>
              </a:rPr>
              <a:t>How many times as bright exactly?</a:t>
            </a:r>
            <a:br>
              <a:rPr lang="en-US" sz="2800" b="1" dirty="0">
                <a:solidFill>
                  <a:srgbClr val="FFFFE5"/>
                </a:solidFill>
                <a:latin typeface="Calibri" pitchFamily="34" charset="0"/>
                <a:cs typeface="Calibri" pitchFamily="34" charset="0"/>
              </a:rPr>
            </a:br>
            <a:br>
              <a:rPr lang="en-US" sz="2800" b="1" dirty="0">
                <a:solidFill>
                  <a:srgbClr val="FFFFE5"/>
                </a:solidFill>
                <a:latin typeface="Calibri" pitchFamily="34" charset="0"/>
                <a:cs typeface="Calibri" pitchFamily="34" charset="0"/>
              </a:rPr>
            </a:br>
            <a:r>
              <a:rPr lang="en-US" sz="2800" b="1" dirty="0">
                <a:solidFill>
                  <a:srgbClr val="FFFFE5"/>
                </a:solidFill>
                <a:latin typeface="Calibri" pitchFamily="34" charset="0"/>
                <a:cs typeface="Calibri" pitchFamily="34" charset="0"/>
              </a:rPr>
              <a:t>The moon orbited the earth in 27 hours. </a:t>
            </a:r>
            <a:br>
              <a:rPr lang="en-US" sz="2800" b="1" dirty="0">
                <a:solidFill>
                  <a:srgbClr val="FFFFE5"/>
                </a:solidFill>
                <a:latin typeface="Calibri" pitchFamily="34" charset="0"/>
                <a:cs typeface="Calibri" pitchFamily="34" charset="0"/>
              </a:rPr>
            </a:br>
            <a:br>
              <a:rPr lang="en-US" sz="2800" b="1" dirty="0">
                <a:solidFill>
                  <a:srgbClr val="FFFFE5"/>
                </a:solidFill>
                <a:latin typeface="Calibri" pitchFamily="34" charset="0"/>
                <a:cs typeface="Calibri" pitchFamily="34" charset="0"/>
              </a:rPr>
            </a:br>
            <a:r>
              <a:rPr lang="en-US" sz="2800" b="1" dirty="0">
                <a:solidFill>
                  <a:srgbClr val="FFFFE5"/>
                </a:solidFill>
                <a:latin typeface="Calibri" pitchFamily="34" charset="0"/>
                <a:cs typeface="Calibri" pitchFamily="34" charset="0"/>
              </a:rPr>
              <a:t>There would have been a total eclipse of the sun and a total eclipse of the moon on each orbit.</a:t>
            </a:r>
            <a:br>
              <a:rPr lang="en-US" sz="2800" b="1" dirty="0">
                <a:solidFill>
                  <a:srgbClr val="FFFFE5"/>
                </a:solidFill>
                <a:latin typeface="Calibri" pitchFamily="34" charset="0"/>
                <a:cs typeface="Calibri" pitchFamily="34" charset="0"/>
              </a:rPr>
            </a:br>
            <a:br>
              <a:rPr lang="en-US" sz="2800" b="1" dirty="0">
                <a:solidFill>
                  <a:srgbClr val="FFFFE5"/>
                </a:solidFill>
                <a:latin typeface="Calibri" pitchFamily="34" charset="0"/>
                <a:cs typeface="Calibri" pitchFamily="34" charset="0"/>
              </a:rPr>
            </a:br>
            <a:r>
              <a:rPr lang="en-US" sz="2800" b="1" dirty="0">
                <a:solidFill>
                  <a:srgbClr val="FFFFE5"/>
                </a:solidFill>
                <a:latin typeface="Calibri" pitchFamily="34" charset="0"/>
                <a:cs typeface="Calibri" pitchFamily="34" charset="0"/>
              </a:rPr>
              <a:t>In those days, the earth rotated in about 6 hours too.</a:t>
            </a:r>
            <a:br>
              <a:rPr lang="en-US" sz="2800" b="1" dirty="0">
                <a:solidFill>
                  <a:srgbClr val="FFFFE5"/>
                </a:solidFill>
                <a:latin typeface="Calibri" pitchFamily="34" charset="0"/>
                <a:cs typeface="Calibri" pitchFamily="34" charset="0"/>
              </a:rPr>
            </a:br>
            <a:br>
              <a:rPr lang="en-US" sz="2800" b="1" dirty="0">
                <a:solidFill>
                  <a:srgbClr val="FFFFE5"/>
                </a:solidFill>
                <a:latin typeface="Calibri" pitchFamily="34" charset="0"/>
                <a:cs typeface="Calibri" pitchFamily="34" charset="0"/>
              </a:rPr>
            </a:br>
            <a:r>
              <a:rPr lang="en-US" sz="2800" b="1" dirty="0">
                <a:solidFill>
                  <a:srgbClr val="FFFFE5"/>
                </a:solidFill>
                <a:latin typeface="Calibri" pitchFamily="34" charset="0"/>
                <a:cs typeface="Calibri" pitchFamily="34" charset="0"/>
              </a:rPr>
              <a:t>Estimate or calculate how long it would have been between two successive moonrises?</a:t>
            </a:r>
          </a:p>
        </p:txBody>
      </p:sp>
      <p:sp>
        <p:nvSpPr>
          <p:cNvPr id="3" name="Title 3">
            <a:extLst>
              <a:ext uri="{FF2B5EF4-FFF2-40B4-BE49-F238E27FC236}">
                <a16:creationId xmlns:a16="http://schemas.microsoft.com/office/drawing/2014/main" id="{F3BF5452-3FA5-CC7F-890D-9E65E31F5A38}"/>
              </a:ext>
            </a:extLst>
          </p:cNvPr>
          <p:cNvSpPr txBox="1">
            <a:spLocks/>
          </p:cNvSpPr>
          <p:nvPr/>
        </p:nvSpPr>
        <p:spPr>
          <a:xfrm>
            <a:off x="7938655" y="6358812"/>
            <a:ext cx="1093060"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solidFill>
                  <a:schemeClr val="bg1">
                    <a:lumMod val="50000"/>
                  </a:schemeClr>
                </a:solidFill>
              </a:rPr>
              <a:t>Image: </a:t>
            </a:r>
            <a:r>
              <a:rPr lang="en-US" sz="800" b="1" dirty="0" err="1">
                <a:solidFill>
                  <a:schemeClr val="bg1">
                    <a:lumMod val="50000"/>
                  </a:schemeClr>
                </a:solidFill>
              </a:rPr>
              <a:t>Pixabay</a:t>
            </a:r>
            <a:endParaRPr lang="en-US" sz="800" b="1" dirty="0">
              <a:solidFill>
                <a:schemeClr val="bg1">
                  <a:lumMod val="50000"/>
                </a:schemeClr>
              </a:solidFill>
            </a:endParaRPr>
          </a:p>
        </p:txBody>
      </p:sp>
    </p:spTree>
    <p:extLst>
      <p:ext uri="{BB962C8B-B14F-4D97-AF65-F5344CB8AC3E}">
        <p14:creationId xmlns:p14="http://schemas.microsoft.com/office/powerpoint/2010/main" val="98848578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054" y="307910"/>
            <a:ext cx="4280318" cy="6103281"/>
          </a:xfrm>
        </p:spPr>
        <p:txBody>
          <a:bodyPr>
            <a:noAutofit/>
          </a:bodyPr>
          <a:lstStyle/>
          <a:p>
            <a:r>
              <a:rPr lang="en-US" sz="2800" dirty="0">
                <a:solidFill>
                  <a:schemeClr val="tx2">
                    <a:lumMod val="50000"/>
                  </a:schemeClr>
                </a:solidFill>
                <a:latin typeface="Calibri" pitchFamily="34" charset="0"/>
                <a:cs typeface="Calibri" pitchFamily="34" charset="0"/>
              </a:rPr>
              <a:t>Every billion years the sun’s heat output increases by 7%. </a:t>
            </a:r>
            <a:br>
              <a:rPr lang="en-US" sz="2800" dirty="0">
                <a:solidFill>
                  <a:schemeClr val="tx2">
                    <a:lumMod val="50000"/>
                  </a:schemeClr>
                </a:solidFill>
                <a:latin typeface="Calibri" pitchFamily="34" charset="0"/>
                <a:cs typeface="Calibri" pitchFamily="34" charset="0"/>
              </a:rPr>
            </a:br>
            <a:br>
              <a:rPr lang="en-US" sz="2800" dirty="0">
                <a:solidFill>
                  <a:schemeClr val="tx2">
                    <a:lumMod val="50000"/>
                  </a:schemeClr>
                </a:solidFill>
                <a:latin typeface="Calibri" pitchFamily="34" charset="0"/>
                <a:cs typeface="Calibri" pitchFamily="34" charset="0"/>
              </a:rPr>
            </a:br>
            <a:r>
              <a:rPr lang="en-US" sz="2800" dirty="0">
                <a:solidFill>
                  <a:schemeClr val="tx2">
                    <a:lumMod val="50000"/>
                  </a:schemeClr>
                </a:solidFill>
                <a:latin typeface="Calibri" pitchFamily="34" charset="0"/>
                <a:cs typeface="Calibri" pitchFamily="34" charset="0"/>
              </a:rPr>
              <a:t>By what percentage would it have increased in the last 4 billion years?</a:t>
            </a:r>
            <a:br>
              <a:rPr lang="en-US" sz="2800" dirty="0">
                <a:solidFill>
                  <a:schemeClr val="tx2">
                    <a:lumMod val="50000"/>
                  </a:schemeClr>
                </a:solidFill>
                <a:latin typeface="Calibri" pitchFamily="34" charset="0"/>
                <a:cs typeface="Calibri" pitchFamily="34" charset="0"/>
              </a:rPr>
            </a:br>
            <a:br>
              <a:rPr lang="en-US" sz="2800" dirty="0">
                <a:solidFill>
                  <a:schemeClr val="tx2">
                    <a:lumMod val="50000"/>
                  </a:schemeClr>
                </a:solidFill>
                <a:latin typeface="Calibri" pitchFamily="34" charset="0"/>
                <a:cs typeface="Calibri" pitchFamily="34" charset="0"/>
              </a:rPr>
            </a:br>
            <a:r>
              <a:rPr lang="en-US" sz="2800" dirty="0">
                <a:solidFill>
                  <a:schemeClr val="tx2">
                    <a:lumMod val="50000"/>
                  </a:schemeClr>
                </a:solidFill>
                <a:latin typeface="Calibri" pitchFamily="34" charset="0"/>
                <a:cs typeface="Calibri" pitchFamily="34" charset="0"/>
              </a:rPr>
              <a:t>What percentage of its present heat output would the sun have produced 4 billion years ago?</a:t>
            </a:r>
            <a:br>
              <a:rPr lang="en-US" sz="1600" dirty="0">
                <a:solidFill>
                  <a:schemeClr val="tx2">
                    <a:lumMod val="50000"/>
                  </a:schemeClr>
                </a:solidFill>
                <a:latin typeface="Calibri" pitchFamily="34" charset="0"/>
                <a:cs typeface="Calibri" pitchFamily="34" charset="0"/>
              </a:rPr>
            </a:br>
            <a:endParaRPr lang="en-US" sz="2800" dirty="0">
              <a:solidFill>
                <a:schemeClr val="tx2">
                  <a:lumMod val="50000"/>
                </a:schemeClr>
              </a:solidFill>
              <a:latin typeface="Calibri" pitchFamily="34" charset="0"/>
              <a:cs typeface="Calibri" pitchFamily="34" charset="0"/>
            </a:endParaRPr>
          </a:p>
        </p:txBody>
      </p:sp>
      <p:pic>
        <p:nvPicPr>
          <p:cNvPr id="2052" name="Picture 4">
            <a:extLst>
              <a:ext uri="{FF2B5EF4-FFF2-40B4-BE49-F238E27FC236}">
                <a16:creationId xmlns:a16="http://schemas.microsoft.com/office/drawing/2014/main" id="{BE206E01-9EA6-ACA4-E92B-BD0326B195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17" t="-12" r="48571" b="12"/>
          <a:stretch/>
        </p:blipFill>
        <p:spPr bwMode="auto">
          <a:xfrm>
            <a:off x="4702629" y="206681"/>
            <a:ext cx="4170784" cy="649128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7886650C-4ADB-8498-BD27-49AF471CB624}"/>
              </a:ext>
            </a:extLst>
          </p:cNvPr>
          <p:cNvSpPr txBox="1">
            <a:spLocks/>
          </p:cNvSpPr>
          <p:nvPr/>
        </p:nvSpPr>
        <p:spPr>
          <a:xfrm>
            <a:off x="161054" y="6326153"/>
            <a:ext cx="1602432"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solidFill>
                  <a:schemeClr val="bg1">
                    <a:lumMod val="65000"/>
                  </a:schemeClr>
                </a:solidFill>
              </a:rPr>
              <a:t>Image: Wikimedia Commons</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2700000" scaled="0"/>
        </a:gradFill>
        <a:effectLst/>
      </p:bgPr>
    </p:bg>
    <p:spTree>
      <p:nvGrpSpPr>
        <p:cNvPr id="1" name="">
          <a:extLst>
            <a:ext uri="{FF2B5EF4-FFF2-40B4-BE49-F238E27FC236}">
              <a16:creationId xmlns:a16="http://schemas.microsoft.com/office/drawing/2014/main" id="{05B82409-0E94-C4A0-21B0-D6EBB451B5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647403-0259-1AF3-7024-51F253DC3054}"/>
              </a:ext>
            </a:extLst>
          </p:cNvPr>
          <p:cNvSpPr>
            <a:spLocks noGrp="1"/>
          </p:cNvSpPr>
          <p:nvPr>
            <p:ph type="title"/>
          </p:nvPr>
        </p:nvSpPr>
        <p:spPr>
          <a:xfrm>
            <a:off x="161054" y="307910"/>
            <a:ext cx="4280318" cy="6103281"/>
          </a:xfrm>
        </p:spPr>
        <p:txBody>
          <a:bodyPr>
            <a:noAutofit/>
          </a:bodyPr>
          <a:lstStyle/>
          <a:p>
            <a:r>
              <a:rPr lang="en-US" sz="2800" dirty="0">
                <a:solidFill>
                  <a:schemeClr val="tx2">
                    <a:lumMod val="50000"/>
                  </a:schemeClr>
                </a:solidFill>
                <a:latin typeface="Calibri" pitchFamily="34" charset="0"/>
                <a:cs typeface="Calibri" pitchFamily="34" charset="0"/>
              </a:rPr>
              <a:t>In another billion years or so, all the water on earth will have boiled away into space and that will be the end of life as we know it. </a:t>
            </a:r>
            <a:br>
              <a:rPr lang="en-US" sz="1600" dirty="0">
                <a:solidFill>
                  <a:schemeClr val="tx2">
                    <a:lumMod val="50000"/>
                  </a:schemeClr>
                </a:solidFill>
                <a:latin typeface="Calibri" pitchFamily="34" charset="0"/>
                <a:cs typeface="Calibri" pitchFamily="34" charset="0"/>
              </a:rPr>
            </a:br>
            <a:br>
              <a:rPr lang="en-US" sz="1600" dirty="0">
                <a:solidFill>
                  <a:schemeClr val="tx2">
                    <a:lumMod val="50000"/>
                  </a:schemeClr>
                </a:solidFill>
                <a:latin typeface="Calibri" pitchFamily="34" charset="0"/>
                <a:cs typeface="Calibri" pitchFamily="34" charset="0"/>
              </a:rPr>
            </a:br>
            <a:r>
              <a:rPr lang="en-US" sz="2800" dirty="0">
                <a:solidFill>
                  <a:schemeClr val="tx2">
                    <a:lumMod val="50000"/>
                  </a:schemeClr>
                </a:solidFill>
                <a:latin typeface="Calibri" pitchFamily="34" charset="0"/>
                <a:cs typeface="Calibri" pitchFamily="34" charset="0"/>
              </a:rPr>
              <a:t>Another 4 billion years after that, is when the sun becomes a red giant and swallows us.</a:t>
            </a:r>
          </a:p>
        </p:txBody>
      </p:sp>
      <p:pic>
        <p:nvPicPr>
          <p:cNvPr id="2052" name="Picture 4">
            <a:extLst>
              <a:ext uri="{FF2B5EF4-FFF2-40B4-BE49-F238E27FC236}">
                <a16:creationId xmlns:a16="http://schemas.microsoft.com/office/drawing/2014/main" id="{821E93AF-9A80-2A22-1CC2-9A6C66AEB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17" t="-12" r="48571" b="12"/>
          <a:stretch/>
        </p:blipFill>
        <p:spPr bwMode="auto">
          <a:xfrm>
            <a:off x="4702629" y="206681"/>
            <a:ext cx="4170784" cy="649128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C06CADFF-D3EF-E1DB-39C6-8CD4DB9A9895}"/>
              </a:ext>
            </a:extLst>
          </p:cNvPr>
          <p:cNvSpPr txBox="1">
            <a:spLocks/>
          </p:cNvSpPr>
          <p:nvPr/>
        </p:nvSpPr>
        <p:spPr>
          <a:xfrm>
            <a:off x="161054" y="6326153"/>
            <a:ext cx="1602432"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solidFill>
                  <a:schemeClr val="bg1">
                    <a:lumMod val="65000"/>
                  </a:schemeClr>
                </a:solidFill>
              </a:rPr>
              <a:t>Image: Wikimedia Commons</a:t>
            </a:r>
          </a:p>
        </p:txBody>
      </p:sp>
    </p:spTree>
    <p:extLst>
      <p:ext uri="{BB962C8B-B14F-4D97-AF65-F5344CB8AC3E}">
        <p14:creationId xmlns:p14="http://schemas.microsoft.com/office/powerpoint/2010/main" val="2273597358"/>
      </p:ext>
    </p:extLst>
  </p:cSld>
  <p:clrMapOvr>
    <a:overrideClrMapping bg1="lt1" tx1="dk1" bg2="lt2" tx2="dk2" accent1="accent1" accent2="accent2" accent3="accent3" accent4="accent4" accent5="accent5" accent6="accent6" hlink="hlink" folHlink="folHlink"/>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78533D-5F9A-4CB2-A9F4-06816D7A584B}"/>
              </a:ext>
            </a:extLst>
          </p:cNvPr>
          <p:cNvSpPr>
            <a:spLocks noGrp="1"/>
          </p:cNvSpPr>
          <p:nvPr>
            <p:ph idx="1"/>
          </p:nvPr>
        </p:nvSpPr>
        <p:spPr>
          <a:xfrm>
            <a:off x="228599" y="488373"/>
            <a:ext cx="8686800" cy="5912427"/>
          </a:xfrm>
        </p:spPr>
        <p:txBody>
          <a:bodyPr>
            <a:noAutofit/>
          </a:bodyPr>
          <a:lstStyle/>
          <a:p>
            <a:pPr marL="0" indent="0" algn="ctr">
              <a:buNone/>
            </a:pPr>
            <a:r>
              <a:rPr lang="en-AU" sz="2800" dirty="0">
                <a:solidFill>
                  <a:srgbClr val="D9F5FF"/>
                </a:solidFill>
              </a:rPr>
              <a:t>The sun will spend about a billion years as a red giant, then shrink down to a white dwarf – about the same size as the earth, about 1% of its present diameter.</a:t>
            </a:r>
          </a:p>
          <a:p>
            <a:pPr marL="0" indent="0" algn="ctr">
              <a:buNone/>
            </a:pPr>
            <a:endParaRPr lang="en-AU" sz="2800" dirty="0">
              <a:solidFill>
                <a:srgbClr val="D9F5FF"/>
              </a:solidFill>
            </a:endParaRPr>
          </a:p>
          <a:p>
            <a:pPr marL="0" indent="0" algn="ctr">
              <a:buNone/>
            </a:pPr>
            <a:endParaRPr lang="en-AU" sz="2800" dirty="0">
              <a:solidFill>
                <a:srgbClr val="D9F5FF"/>
              </a:solidFill>
            </a:endParaRPr>
          </a:p>
          <a:p>
            <a:pPr marL="0" indent="0" algn="ctr">
              <a:buNone/>
            </a:pPr>
            <a:endParaRPr lang="en-AU" sz="2800" dirty="0">
              <a:solidFill>
                <a:srgbClr val="D9F5FF"/>
              </a:solidFill>
            </a:endParaRPr>
          </a:p>
          <a:p>
            <a:pPr marL="0" indent="0" algn="ctr">
              <a:buNone/>
            </a:pPr>
            <a:endParaRPr lang="en-AU" sz="2800" dirty="0">
              <a:solidFill>
                <a:srgbClr val="D9F5FF"/>
              </a:solidFill>
            </a:endParaRPr>
          </a:p>
          <a:p>
            <a:pPr marL="0" indent="0" algn="ctr">
              <a:buNone/>
            </a:pPr>
            <a:r>
              <a:rPr lang="en-AU" sz="2800" dirty="0">
                <a:solidFill>
                  <a:srgbClr val="D9F5FF"/>
                </a:solidFill>
              </a:rPr>
              <a:t>The average density of the sun is presently 1.4 kg/L.</a:t>
            </a:r>
            <a:br>
              <a:rPr lang="en-AU" sz="2800" dirty="0">
                <a:solidFill>
                  <a:srgbClr val="D9F5FF"/>
                </a:solidFill>
              </a:rPr>
            </a:br>
            <a:r>
              <a:rPr lang="en-AU" sz="2800" dirty="0">
                <a:solidFill>
                  <a:srgbClr val="D9F5FF"/>
                </a:solidFill>
              </a:rPr>
              <a:t>What would be the mass of a teaspoonful (5 mL) of the white dwarf?</a:t>
            </a:r>
            <a:endParaRPr lang="en-AU" sz="1200" dirty="0">
              <a:solidFill>
                <a:srgbClr val="D9F5FF"/>
              </a:solidFill>
            </a:endParaRPr>
          </a:p>
          <a:p>
            <a:pPr marL="0" indent="0" algn="ctr">
              <a:buNone/>
            </a:pPr>
            <a:endParaRPr lang="en-AU" sz="1200" dirty="0">
              <a:solidFill>
                <a:srgbClr val="D9F5FF"/>
              </a:solidFill>
            </a:endParaRPr>
          </a:p>
          <a:p>
            <a:pPr marL="0" indent="0" algn="ctr">
              <a:buNone/>
            </a:pPr>
            <a:r>
              <a:rPr lang="en-AU" sz="2800" dirty="0">
                <a:solidFill>
                  <a:srgbClr val="D9F5FF"/>
                </a:solidFill>
              </a:rPr>
              <a:t>A white dwarf is mostly carbon and oxygen and, as it cools, some of the carbon could crystallise into huge diamonds.</a:t>
            </a:r>
            <a:endParaRPr lang="en-AU" sz="800" dirty="0">
              <a:solidFill>
                <a:srgbClr val="D9F5FF"/>
              </a:solidFill>
            </a:endParaRPr>
          </a:p>
        </p:txBody>
      </p:sp>
      <p:sp>
        <p:nvSpPr>
          <p:cNvPr id="5" name="Title 3">
            <a:extLst>
              <a:ext uri="{FF2B5EF4-FFF2-40B4-BE49-F238E27FC236}">
                <a16:creationId xmlns:a16="http://schemas.microsoft.com/office/drawing/2014/main" id="{8C99CF35-CE2B-45A6-9066-C9C0AF1B20A3}"/>
              </a:ext>
            </a:extLst>
          </p:cNvPr>
          <p:cNvSpPr txBox="1">
            <a:spLocks/>
          </p:cNvSpPr>
          <p:nvPr/>
        </p:nvSpPr>
        <p:spPr>
          <a:xfrm>
            <a:off x="7541568" y="6400800"/>
            <a:ext cx="1602432"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solidFill>
                  <a:schemeClr val="bg1">
                    <a:lumMod val="65000"/>
                  </a:schemeClr>
                </a:solidFill>
              </a:rPr>
              <a:t>Image: Wikimedia Commons</a:t>
            </a:r>
          </a:p>
        </p:txBody>
      </p:sp>
      <p:pic>
        <p:nvPicPr>
          <p:cNvPr id="1026" name="Picture 2">
            <a:extLst>
              <a:ext uri="{FF2B5EF4-FFF2-40B4-BE49-F238E27FC236}">
                <a16:creationId xmlns:a16="http://schemas.microsoft.com/office/drawing/2014/main" id="{EDCC5131-6783-DF53-B04E-EF0401A1B9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6449" y="1975657"/>
            <a:ext cx="1637369" cy="1637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7993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78533D-5F9A-4CB2-A9F4-06816D7A584B}"/>
              </a:ext>
            </a:extLst>
          </p:cNvPr>
          <p:cNvSpPr>
            <a:spLocks noGrp="1"/>
          </p:cNvSpPr>
          <p:nvPr>
            <p:ph idx="1"/>
          </p:nvPr>
        </p:nvSpPr>
        <p:spPr>
          <a:xfrm>
            <a:off x="0" y="318731"/>
            <a:ext cx="9144000" cy="1790623"/>
          </a:xfrm>
        </p:spPr>
        <p:txBody>
          <a:bodyPr>
            <a:noAutofit/>
          </a:bodyPr>
          <a:lstStyle/>
          <a:p>
            <a:pPr marL="0" indent="0" algn="ctr">
              <a:buNone/>
            </a:pPr>
            <a:r>
              <a:rPr lang="en-AU" sz="2800" dirty="0">
                <a:solidFill>
                  <a:srgbClr val="FBCFAB"/>
                </a:solidFill>
              </a:rPr>
              <a:t>The sun is big: over a million earths could fit inside it.</a:t>
            </a:r>
          </a:p>
          <a:p>
            <a:pPr marL="0" indent="0" algn="ctr">
              <a:buNone/>
            </a:pPr>
            <a:r>
              <a:rPr lang="en-AU" sz="2800" dirty="0">
                <a:solidFill>
                  <a:srgbClr val="FBCFAB"/>
                </a:solidFill>
              </a:rPr>
              <a:t>But some stars are much bigger than the sun.</a:t>
            </a:r>
          </a:p>
          <a:p>
            <a:pPr marL="0" indent="0" algn="ctr">
              <a:buNone/>
            </a:pPr>
            <a:r>
              <a:rPr lang="en-AU" sz="2800" dirty="0">
                <a:solidFill>
                  <a:srgbClr val="FBCFAB"/>
                </a:solidFill>
              </a:rPr>
              <a:t>A billion suns would fit inside Betelgeuse.</a:t>
            </a:r>
          </a:p>
          <a:p>
            <a:pPr marL="0" indent="0" algn="ctr">
              <a:buNone/>
            </a:pPr>
            <a:endParaRPr lang="en-AU" sz="2800" dirty="0">
              <a:solidFill>
                <a:srgbClr val="FFFF00"/>
              </a:solidFill>
            </a:endParaRPr>
          </a:p>
          <a:p>
            <a:pPr marL="0" indent="0" algn="ctr">
              <a:buNone/>
            </a:pPr>
            <a:endParaRPr lang="en-AU" sz="2800" dirty="0">
              <a:solidFill>
                <a:srgbClr val="FFFF00"/>
              </a:solidFill>
            </a:endParaRPr>
          </a:p>
          <a:p>
            <a:pPr marL="0" indent="0" algn="ctr">
              <a:buNone/>
            </a:pPr>
            <a:endParaRPr lang="en-AU" sz="2800" dirty="0">
              <a:solidFill>
                <a:srgbClr val="FFFF00"/>
              </a:solidFill>
            </a:endParaRPr>
          </a:p>
          <a:p>
            <a:pPr marL="0" indent="0" algn="ctr">
              <a:buNone/>
            </a:pPr>
            <a:endParaRPr lang="en-AU" sz="2800" dirty="0">
              <a:solidFill>
                <a:srgbClr val="FFFF00"/>
              </a:solidFill>
            </a:endParaRPr>
          </a:p>
          <a:p>
            <a:pPr marL="0" indent="0" algn="ctr">
              <a:buNone/>
            </a:pPr>
            <a:endParaRPr lang="en-AU" sz="2800" dirty="0">
              <a:solidFill>
                <a:srgbClr val="FFFF00"/>
              </a:solidFill>
            </a:endParaRPr>
          </a:p>
          <a:p>
            <a:pPr marL="0" indent="0" algn="ctr">
              <a:buNone/>
            </a:pPr>
            <a:endParaRPr lang="en-AU" sz="2800" dirty="0">
              <a:solidFill>
                <a:srgbClr val="FFFF00"/>
              </a:solidFill>
            </a:endParaRPr>
          </a:p>
          <a:p>
            <a:pPr marL="0" indent="0" algn="ctr">
              <a:buNone/>
            </a:pPr>
            <a:endParaRPr lang="en-AU" sz="2800" dirty="0">
              <a:solidFill>
                <a:srgbClr val="FFFF00"/>
              </a:solidFill>
            </a:endParaRPr>
          </a:p>
          <a:p>
            <a:pPr marL="0" indent="0" algn="ctr">
              <a:buNone/>
            </a:pPr>
            <a:endParaRPr lang="en-AU" sz="2800" dirty="0">
              <a:solidFill>
                <a:srgbClr val="FFFF00"/>
              </a:solidFill>
            </a:endParaRPr>
          </a:p>
          <a:p>
            <a:pPr marL="0" indent="0" algn="ctr">
              <a:buNone/>
            </a:pPr>
            <a:endParaRPr lang="en-AU" sz="2800" dirty="0">
              <a:solidFill>
                <a:srgbClr val="FFFF00"/>
              </a:solidFill>
            </a:endParaRPr>
          </a:p>
        </p:txBody>
      </p:sp>
      <p:sp>
        <p:nvSpPr>
          <p:cNvPr id="5" name="Title 3">
            <a:extLst>
              <a:ext uri="{FF2B5EF4-FFF2-40B4-BE49-F238E27FC236}">
                <a16:creationId xmlns:a16="http://schemas.microsoft.com/office/drawing/2014/main" id="{8C99CF35-CE2B-45A6-9066-C9C0AF1B20A3}"/>
              </a:ext>
            </a:extLst>
          </p:cNvPr>
          <p:cNvSpPr txBox="1">
            <a:spLocks/>
          </p:cNvSpPr>
          <p:nvPr/>
        </p:nvSpPr>
        <p:spPr>
          <a:xfrm>
            <a:off x="7429283" y="6358812"/>
            <a:ext cx="1602432"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solidFill>
                  <a:schemeClr val="bg1">
                    <a:lumMod val="65000"/>
                  </a:schemeClr>
                </a:solidFill>
              </a:rPr>
              <a:t>Image: commons.Wikimedia.org</a:t>
            </a:r>
          </a:p>
        </p:txBody>
      </p:sp>
      <p:pic>
        <p:nvPicPr>
          <p:cNvPr id="2" name="Picture 6">
            <a:extLst>
              <a:ext uri="{FF2B5EF4-FFF2-40B4-BE49-F238E27FC236}">
                <a16:creationId xmlns:a16="http://schemas.microsoft.com/office/drawing/2014/main" id="{FC514E02-85EB-F4AD-0610-DDBF39246F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8574" y="2265218"/>
            <a:ext cx="7181925" cy="404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24871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7575"/>
            </a:gs>
            <a:gs pos="47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a:extLst>
            <a:ext uri="{FF2B5EF4-FFF2-40B4-BE49-F238E27FC236}">
              <a16:creationId xmlns:a16="http://schemas.microsoft.com/office/drawing/2014/main" id="{D3934650-1CF2-F578-3E38-0F06CA34D0A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67AC6D-EF77-8677-2DE5-2FA338A2BD6D}"/>
              </a:ext>
            </a:extLst>
          </p:cNvPr>
          <p:cNvSpPr>
            <a:spLocks noGrp="1"/>
          </p:cNvSpPr>
          <p:nvPr>
            <p:ph idx="1"/>
          </p:nvPr>
        </p:nvSpPr>
        <p:spPr>
          <a:xfrm>
            <a:off x="235130" y="261257"/>
            <a:ext cx="8656321" cy="6374674"/>
          </a:xfrm>
        </p:spPr>
        <p:txBody>
          <a:bodyPr>
            <a:noAutofit/>
          </a:bodyPr>
          <a:lstStyle/>
          <a:p>
            <a:pPr marL="0" indent="0" algn="ctr">
              <a:buNone/>
            </a:pPr>
            <a:r>
              <a:rPr lang="en-AU" sz="2800" dirty="0"/>
              <a:t>Betelgeuse is the tenth-brightest star in the sky. It is the second-brightest star in the constellation Orion.</a:t>
            </a:r>
          </a:p>
          <a:p>
            <a:pPr marL="0" indent="0" algn="ctr">
              <a:buNone/>
            </a:pPr>
            <a:endParaRPr lang="en-AU" sz="2800" dirty="0"/>
          </a:p>
          <a:p>
            <a:pPr marL="0" indent="0" algn="ctr">
              <a:buNone/>
            </a:pPr>
            <a:endParaRPr lang="en-AU" sz="2800" dirty="0"/>
          </a:p>
          <a:p>
            <a:pPr marL="0" indent="0" algn="ctr">
              <a:buNone/>
            </a:pPr>
            <a:endParaRPr lang="en-AU" sz="2800" dirty="0"/>
          </a:p>
          <a:p>
            <a:pPr marL="0" indent="0" algn="ctr">
              <a:buNone/>
            </a:pPr>
            <a:endParaRPr lang="en-AU" sz="2800" dirty="0"/>
          </a:p>
          <a:p>
            <a:pPr marL="0" indent="0" algn="ctr">
              <a:buNone/>
            </a:pPr>
            <a:endParaRPr lang="en-AU" sz="2800" dirty="0"/>
          </a:p>
          <a:p>
            <a:pPr marL="0" indent="0" algn="ctr">
              <a:buNone/>
            </a:pPr>
            <a:r>
              <a:rPr lang="en-AU" sz="2800" dirty="0"/>
              <a:t>Betelgeuse is a red giant and obviously red when you look at it</a:t>
            </a:r>
            <a:r>
              <a:rPr lang="en-AU" sz="2800"/>
              <a:t>. It’s </a:t>
            </a:r>
            <a:r>
              <a:rPr lang="en-AU" sz="2800" dirty="0"/>
              <a:t>tempting to think that it’s called “Betelgeuse” because the stuff that comes out of beetles when you squeeze them is red.</a:t>
            </a:r>
          </a:p>
          <a:p>
            <a:pPr marL="0" indent="0" algn="ctr">
              <a:buNone/>
            </a:pPr>
            <a:r>
              <a:rPr lang="en-AU" sz="2800" dirty="0"/>
              <a:t>But it isn’t. It comes from the Arabic “</a:t>
            </a:r>
            <a:r>
              <a:rPr lang="en-GB" sz="2800" b="0" i="0" dirty="0">
                <a:effectLst/>
              </a:rPr>
              <a:t>bat al-</a:t>
            </a:r>
            <a:r>
              <a:rPr lang="en-GB" sz="2800" b="0" i="0" dirty="0" err="1">
                <a:effectLst/>
              </a:rPr>
              <a:t>jawzā</a:t>
            </a:r>
            <a:r>
              <a:rPr lang="en-GB" sz="2800" b="0" i="0" dirty="0">
                <a:effectLst/>
              </a:rPr>
              <a:t>”, which means “the giant's shoulder”</a:t>
            </a:r>
            <a:endParaRPr lang="en-AU" sz="2800" dirty="0"/>
          </a:p>
          <a:p>
            <a:pPr marL="0" indent="0" algn="ctr">
              <a:buNone/>
            </a:pPr>
            <a:endParaRPr lang="en-AU" sz="2800" dirty="0">
              <a:solidFill>
                <a:srgbClr val="FFFF00"/>
              </a:solidFill>
            </a:endParaRPr>
          </a:p>
          <a:p>
            <a:pPr marL="0" indent="0" algn="ctr">
              <a:buNone/>
            </a:pPr>
            <a:endParaRPr lang="en-AU" sz="2800" dirty="0">
              <a:solidFill>
                <a:srgbClr val="FFFF00"/>
              </a:solidFill>
            </a:endParaRPr>
          </a:p>
          <a:p>
            <a:pPr marL="0" indent="0" algn="ctr">
              <a:buNone/>
            </a:pPr>
            <a:endParaRPr lang="en-AU" sz="2800" dirty="0">
              <a:solidFill>
                <a:srgbClr val="FFFF00"/>
              </a:solidFill>
            </a:endParaRPr>
          </a:p>
          <a:p>
            <a:pPr marL="0" indent="0" algn="ctr">
              <a:buNone/>
            </a:pPr>
            <a:endParaRPr lang="en-AU" sz="2800" dirty="0">
              <a:solidFill>
                <a:srgbClr val="FFFF00"/>
              </a:solidFill>
            </a:endParaRPr>
          </a:p>
          <a:p>
            <a:pPr marL="0" indent="0" algn="ctr">
              <a:buNone/>
            </a:pPr>
            <a:endParaRPr lang="en-AU" sz="2800" dirty="0">
              <a:solidFill>
                <a:srgbClr val="FFFF00"/>
              </a:solidFill>
            </a:endParaRPr>
          </a:p>
          <a:p>
            <a:pPr marL="0" indent="0" algn="ctr">
              <a:buNone/>
            </a:pPr>
            <a:endParaRPr lang="en-AU" sz="2800" dirty="0">
              <a:solidFill>
                <a:srgbClr val="FFFF00"/>
              </a:solidFill>
            </a:endParaRPr>
          </a:p>
          <a:p>
            <a:pPr marL="0" indent="0" algn="ctr">
              <a:buNone/>
            </a:pPr>
            <a:endParaRPr lang="en-AU" sz="2800" dirty="0">
              <a:solidFill>
                <a:srgbClr val="FFFF00"/>
              </a:solidFill>
            </a:endParaRPr>
          </a:p>
          <a:p>
            <a:pPr marL="0" indent="0" algn="ctr">
              <a:buNone/>
            </a:pPr>
            <a:endParaRPr lang="en-AU" sz="2800" dirty="0">
              <a:solidFill>
                <a:srgbClr val="FFFF00"/>
              </a:solidFill>
            </a:endParaRPr>
          </a:p>
          <a:p>
            <a:pPr marL="0" indent="0" algn="ctr">
              <a:buNone/>
            </a:pPr>
            <a:endParaRPr lang="en-AU" sz="2800" dirty="0">
              <a:solidFill>
                <a:srgbClr val="FFFF00"/>
              </a:solidFill>
            </a:endParaRPr>
          </a:p>
        </p:txBody>
      </p:sp>
      <p:sp>
        <p:nvSpPr>
          <p:cNvPr id="5" name="Title 3">
            <a:extLst>
              <a:ext uri="{FF2B5EF4-FFF2-40B4-BE49-F238E27FC236}">
                <a16:creationId xmlns:a16="http://schemas.microsoft.com/office/drawing/2014/main" id="{402E84F7-B4EA-0098-F9A1-FF1BBDE4CCA5}"/>
              </a:ext>
            </a:extLst>
          </p:cNvPr>
          <p:cNvSpPr txBox="1">
            <a:spLocks/>
          </p:cNvSpPr>
          <p:nvPr/>
        </p:nvSpPr>
        <p:spPr>
          <a:xfrm>
            <a:off x="7429283" y="6358812"/>
            <a:ext cx="1602432"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solidFill>
                  <a:schemeClr val="bg1">
                    <a:lumMod val="65000"/>
                  </a:schemeClr>
                </a:solidFill>
              </a:rPr>
              <a:t>Image: Flickr</a:t>
            </a:r>
          </a:p>
        </p:txBody>
      </p:sp>
      <p:pic>
        <p:nvPicPr>
          <p:cNvPr id="1026" name="Picture 2" descr="Orion Constellation | Created using Blender 2.71 with slight… | Flickr">
            <a:extLst>
              <a:ext uri="{FF2B5EF4-FFF2-40B4-BE49-F238E27FC236}">
                <a16:creationId xmlns:a16="http://schemas.microsoft.com/office/drawing/2014/main" id="{E55845AA-FC22-2850-26E8-03EC2136E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4261" y="1332559"/>
            <a:ext cx="3957782" cy="2226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2208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78533D-5F9A-4CB2-A9F4-06816D7A584B}"/>
              </a:ext>
            </a:extLst>
          </p:cNvPr>
          <p:cNvSpPr>
            <a:spLocks noGrp="1"/>
          </p:cNvSpPr>
          <p:nvPr>
            <p:ph idx="1"/>
          </p:nvPr>
        </p:nvSpPr>
        <p:spPr>
          <a:xfrm>
            <a:off x="238991" y="475861"/>
            <a:ext cx="8530936" cy="1763486"/>
          </a:xfrm>
        </p:spPr>
        <p:txBody>
          <a:bodyPr>
            <a:noAutofit/>
          </a:bodyPr>
          <a:lstStyle/>
          <a:p>
            <a:pPr marL="0" indent="0" algn="ctr">
              <a:buNone/>
            </a:pPr>
            <a:r>
              <a:rPr lang="en-AU" sz="2800" dirty="0">
                <a:solidFill>
                  <a:srgbClr val="C5F0FF"/>
                </a:solidFill>
              </a:rPr>
              <a:t>Betelgeuse is 16 times the mass of the sun.</a:t>
            </a:r>
            <a:br>
              <a:rPr lang="en-AU" sz="2800" dirty="0">
                <a:solidFill>
                  <a:srgbClr val="C5F0FF"/>
                </a:solidFill>
              </a:rPr>
            </a:br>
            <a:r>
              <a:rPr lang="en-AU" sz="2800" dirty="0">
                <a:solidFill>
                  <a:srgbClr val="C5F0FF"/>
                </a:solidFill>
              </a:rPr>
              <a:t>Stars that heavy die more dramatically in supernova explosions, shining a trillion times brighter than the sun for a few days.</a:t>
            </a:r>
            <a:endParaRPr lang="en-AU" sz="800" dirty="0">
              <a:solidFill>
                <a:srgbClr val="C5F0FF"/>
              </a:solidFill>
            </a:endParaRPr>
          </a:p>
          <a:p>
            <a:pPr marL="0" indent="0" algn="ctr">
              <a:buNone/>
            </a:pPr>
            <a:endParaRPr lang="en-AU" sz="800" dirty="0">
              <a:solidFill>
                <a:srgbClr val="C5F0FF"/>
              </a:solidFill>
            </a:endParaRPr>
          </a:p>
          <a:p>
            <a:pPr marL="0" indent="0" algn="ctr">
              <a:buNone/>
            </a:pPr>
            <a:endParaRPr lang="en-AU" sz="2800" dirty="0">
              <a:solidFill>
                <a:srgbClr val="C5F0FF"/>
              </a:solidFill>
            </a:endParaRPr>
          </a:p>
        </p:txBody>
      </p:sp>
      <p:pic>
        <p:nvPicPr>
          <p:cNvPr id="7" name="Picture 2" descr="Page 2 | Royalty-free atmosphere of earth photos free download | Pxfuel">
            <a:extLst>
              <a:ext uri="{FF2B5EF4-FFF2-40B4-BE49-F238E27FC236}">
                <a16:creationId xmlns:a16="http://schemas.microsoft.com/office/drawing/2014/main" id="{14D0FECC-78E6-7F2A-7538-72A8BED3DF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22"/>
          <a:stretch/>
        </p:blipFill>
        <p:spPr bwMode="auto">
          <a:xfrm>
            <a:off x="1832044" y="2307762"/>
            <a:ext cx="5479911" cy="407437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a:extLst>
              <a:ext uri="{FF2B5EF4-FFF2-40B4-BE49-F238E27FC236}">
                <a16:creationId xmlns:a16="http://schemas.microsoft.com/office/drawing/2014/main" id="{594FA72E-286A-83BD-188E-A2A627E651BE}"/>
              </a:ext>
            </a:extLst>
          </p:cNvPr>
          <p:cNvSpPr txBox="1">
            <a:spLocks/>
          </p:cNvSpPr>
          <p:nvPr/>
        </p:nvSpPr>
        <p:spPr>
          <a:xfrm>
            <a:off x="7217569" y="6251509"/>
            <a:ext cx="2362200"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solidFill>
                  <a:schemeClr val="bg1">
                    <a:lumMod val="50000"/>
                  </a:schemeClr>
                </a:solidFill>
              </a:rPr>
              <a:t>Image: pxfuel.com</a:t>
            </a:r>
          </a:p>
        </p:txBody>
      </p:sp>
    </p:spTree>
    <p:extLst>
      <p:ext uri="{BB962C8B-B14F-4D97-AF65-F5344CB8AC3E}">
        <p14:creationId xmlns:p14="http://schemas.microsoft.com/office/powerpoint/2010/main" val="83358416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FE6FF"/>
            </a:gs>
            <a:gs pos="35000">
              <a:srgbClr val="FF99CC"/>
            </a:gs>
            <a:gs pos="100000">
              <a:srgbClr val="0070C0"/>
            </a:gs>
            <a:gs pos="81000">
              <a:schemeClr val="accent4">
                <a:lumMod val="60000"/>
                <a:lumOff val="40000"/>
              </a:schemeClr>
            </a:gs>
          </a:gsLst>
          <a:path path="circle">
            <a:fillToRect l="100000" b="100000"/>
          </a:path>
          <a:tileRect t="-100000" r="-100000"/>
        </a:gradFill>
        <a:effectLst/>
      </p:bgPr>
    </p:bg>
    <p:spTree>
      <p:nvGrpSpPr>
        <p:cNvPr id="1" name="">
          <a:extLst>
            <a:ext uri="{FF2B5EF4-FFF2-40B4-BE49-F238E27FC236}">
              <a16:creationId xmlns:a16="http://schemas.microsoft.com/office/drawing/2014/main" id="{A987913F-6505-9B56-F614-13B306C5DF8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481C35-AA64-D689-546F-D4A502C22290}"/>
              </a:ext>
            </a:extLst>
          </p:cNvPr>
          <p:cNvSpPr>
            <a:spLocks noGrp="1"/>
          </p:cNvSpPr>
          <p:nvPr>
            <p:ph idx="1"/>
          </p:nvPr>
        </p:nvSpPr>
        <p:spPr>
          <a:xfrm>
            <a:off x="0" y="457200"/>
            <a:ext cx="9144000" cy="801422"/>
          </a:xfrm>
        </p:spPr>
        <p:txBody>
          <a:bodyPr>
            <a:noAutofit/>
          </a:bodyPr>
          <a:lstStyle/>
          <a:p>
            <a:pPr marL="0" indent="0" algn="ctr">
              <a:buNone/>
            </a:pPr>
            <a:r>
              <a:rPr lang="en-AU" sz="2800" dirty="0"/>
              <a:t>The most recent supernovae in the Milky Way were:</a:t>
            </a:r>
          </a:p>
          <a:p>
            <a:pPr marL="0" indent="0" algn="ctr">
              <a:buNone/>
            </a:pPr>
            <a:endParaRPr lang="en-AU" sz="2800" dirty="0"/>
          </a:p>
          <a:p>
            <a:pPr marL="0" indent="0" algn="ctr">
              <a:buNone/>
            </a:pPr>
            <a:endParaRPr lang="en-AU" sz="2800" dirty="0"/>
          </a:p>
        </p:txBody>
      </p:sp>
      <p:sp>
        <p:nvSpPr>
          <p:cNvPr id="2" name="Content Placeholder 2">
            <a:extLst>
              <a:ext uri="{FF2B5EF4-FFF2-40B4-BE49-F238E27FC236}">
                <a16:creationId xmlns:a16="http://schemas.microsoft.com/office/drawing/2014/main" id="{D65830B1-5AB8-17FF-7DFB-A43584631EEA}"/>
              </a:ext>
            </a:extLst>
          </p:cNvPr>
          <p:cNvSpPr txBox="1">
            <a:spLocks/>
          </p:cNvSpPr>
          <p:nvPr/>
        </p:nvSpPr>
        <p:spPr>
          <a:xfrm>
            <a:off x="124690" y="3178629"/>
            <a:ext cx="8894618" cy="3600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AU" sz="2800" dirty="0"/>
              <a:t>For each unit decrease in magnitude, a star gets 2.5 times as bright. How many times brighter than Venus </a:t>
            </a:r>
            <a:br>
              <a:rPr lang="en-AU" sz="2800" dirty="0"/>
            </a:br>
            <a:r>
              <a:rPr lang="en-AU" sz="2800" dirty="0"/>
              <a:t>(magnitude –4.5) was the Lupus supernova?</a:t>
            </a:r>
            <a:endParaRPr lang="en-AU" sz="1200" dirty="0"/>
          </a:p>
          <a:p>
            <a:pPr marL="0" indent="0" algn="ctr">
              <a:buFont typeface="Arial" pitchFamily="34" charset="0"/>
              <a:buNone/>
            </a:pPr>
            <a:endParaRPr lang="en-AU" sz="1200" dirty="0"/>
          </a:p>
          <a:p>
            <a:pPr marL="0" indent="0" algn="ctr">
              <a:buFont typeface="Arial" pitchFamily="34" charset="0"/>
              <a:buNone/>
            </a:pPr>
            <a:r>
              <a:rPr lang="en-AU" sz="2800" dirty="0"/>
              <a:t>Betelgeuse is due to go supernova any day. When it does, being just 600 light years away, it will be over 1000 times brighter than Venus, as bright as the full moon.</a:t>
            </a:r>
          </a:p>
          <a:p>
            <a:pPr marL="0" indent="0" algn="ctr">
              <a:buFont typeface="Arial" pitchFamily="34" charset="0"/>
              <a:buNone/>
            </a:pPr>
            <a:r>
              <a:rPr lang="en-AU" sz="2800" dirty="0"/>
              <a:t>What magnitude will that be?</a:t>
            </a:r>
          </a:p>
          <a:p>
            <a:pPr marL="0" indent="0" algn="ctr">
              <a:buFont typeface="Arial" pitchFamily="34" charset="0"/>
              <a:buNone/>
            </a:pPr>
            <a:endParaRPr lang="en-AU" sz="2800" dirty="0"/>
          </a:p>
          <a:p>
            <a:pPr marL="0" indent="0" algn="ctr">
              <a:buFont typeface="Arial" pitchFamily="34" charset="0"/>
              <a:buNone/>
            </a:pPr>
            <a:endParaRPr lang="en-AU" sz="2800" dirty="0"/>
          </a:p>
        </p:txBody>
      </p:sp>
      <p:graphicFrame>
        <p:nvGraphicFramePr>
          <p:cNvPr id="5" name="Table 4">
            <a:extLst>
              <a:ext uri="{FF2B5EF4-FFF2-40B4-BE49-F238E27FC236}">
                <a16:creationId xmlns:a16="http://schemas.microsoft.com/office/drawing/2014/main" id="{B4397AE3-E952-599B-835E-0A14D20B8E62}"/>
              </a:ext>
            </a:extLst>
          </p:cNvPr>
          <p:cNvGraphicFramePr>
            <a:graphicFrameLocks noGrp="1"/>
          </p:cNvGraphicFramePr>
          <p:nvPr>
            <p:extLst>
              <p:ext uri="{D42A27DB-BD31-4B8C-83A1-F6EECF244321}">
                <p14:modId xmlns:p14="http://schemas.microsoft.com/office/powerpoint/2010/main" val="306987957"/>
              </p:ext>
            </p:extLst>
          </p:nvPr>
        </p:nvGraphicFramePr>
        <p:xfrm>
          <a:off x="1785503" y="1145411"/>
          <a:ext cx="5572991" cy="1854200"/>
        </p:xfrm>
        <a:graphic>
          <a:graphicData uri="http://schemas.openxmlformats.org/drawingml/2006/table">
            <a:tbl>
              <a:tblPr firstRow="1" bandRow="1">
                <a:tableStyleId>{5C22544A-7EE6-4342-B048-85BDC9FD1C3A}</a:tableStyleId>
              </a:tblPr>
              <a:tblGrid>
                <a:gridCol w="1364673">
                  <a:extLst>
                    <a:ext uri="{9D8B030D-6E8A-4147-A177-3AD203B41FA5}">
                      <a16:colId xmlns:a16="http://schemas.microsoft.com/office/drawing/2014/main" val="1001500311"/>
                    </a:ext>
                  </a:extLst>
                </a:gridCol>
                <a:gridCol w="2699327">
                  <a:extLst>
                    <a:ext uri="{9D8B030D-6E8A-4147-A177-3AD203B41FA5}">
                      <a16:colId xmlns:a16="http://schemas.microsoft.com/office/drawing/2014/main" val="1954157443"/>
                    </a:ext>
                  </a:extLst>
                </a:gridCol>
                <a:gridCol w="1508991">
                  <a:extLst>
                    <a:ext uri="{9D8B030D-6E8A-4147-A177-3AD203B41FA5}">
                      <a16:colId xmlns:a16="http://schemas.microsoft.com/office/drawing/2014/main" val="2301332672"/>
                    </a:ext>
                  </a:extLst>
                </a:gridCol>
              </a:tblGrid>
              <a:tr h="370840">
                <a:tc>
                  <a:txBody>
                    <a:bodyPr/>
                    <a:lstStyle/>
                    <a:p>
                      <a:pPr algn="ctr"/>
                      <a:r>
                        <a:rPr lang="en-AU" dirty="0"/>
                        <a:t>Year</a:t>
                      </a:r>
                    </a:p>
                  </a:txBody>
                  <a:tcPr/>
                </a:tc>
                <a:tc>
                  <a:txBody>
                    <a:bodyPr/>
                    <a:lstStyle/>
                    <a:p>
                      <a:pPr algn="ctr"/>
                      <a:r>
                        <a:rPr lang="en-AU" dirty="0"/>
                        <a:t>Constellation</a:t>
                      </a:r>
                    </a:p>
                  </a:txBody>
                  <a:tcPr/>
                </a:tc>
                <a:tc>
                  <a:txBody>
                    <a:bodyPr/>
                    <a:lstStyle/>
                    <a:p>
                      <a:pPr algn="ctr"/>
                      <a:r>
                        <a:rPr lang="en-AU" dirty="0"/>
                        <a:t>Magnitude</a:t>
                      </a:r>
                    </a:p>
                  </a:txBody>
                  <a:tcPr/>
                </a:tc>
                <a:extLst>
                  <a:ext uri="{0D108BD9-81ED-4DB2-BD59-A6C34878D82A}">
                    <a16:rowId xmlns:a16="http://schemas.microsoft.com/office/drawing/2014/main" val="1545749893"/>
                  </a:ext>
                </a:extLst>
              </a:tr>
              <a:tr h="370840">
                <a:tc>
                  <a:txBody>
                    <a:bodyPr/>
                    <a:lstStyle/>
                    <a:p>
                      <a:pPr algn="ctr"/>
                      <a:r>
                        <a:rPr lang="en-AU" dirty="0"/>
                        <a:t>1006</a:t>
                      </a:r>
                    </a:p>
                  </a:txBody>
                  <a:tcPr/>
                </a:tc>
                <a:tc>
                  <a:txBody>
                    <a:bodyPr/>
                    <a:lstStyle/>
                    <a:p>
                      <a:pPr algn="ctr"/>
                      <a:r>
                        <a:rPr lang="en-AU" dirty="0"/>
                        <a:t>Lupus</a:t>
                      </a:r>
                    </a:p>
                  </a:txBody>
                  <a:tcPr/>
                </a:tc>
                <a:tc>
                  <a:txBody>
                    <a:bodyPr/>
                    <a:lstStyle/>
                    <a:p>
                      <a:pPr algn="ctr"/>
                      <a:r>
                        <a:rPr lang="en-AU" dirty="0"/>
                        <a:t>–7.5 </a:t>
                      </a:r>
                    </a:p>
                  </a:txBody>
                  <a:tcPr/>
                </a:tc>
                <a:extLst>
                  <a:ext uri="{0D108BD9-81ED-4DB2-BD59-A6C34878D82A}">
                    <a16:rowId xmlns:a16="http://schemas.microsoft.com/office/drawing/2014/main" val="3073244222"/>
                  </a:ext>
                </a:extLst>
              </a:tr>
              <a:tr h="370840">
                <a:tc>
                  <a:txBody>
                    <a:bodyPr/>
                    <a:lstStyle/>
                    <a:p>
                      <a:pPr algn="ctr"/>
                      <a:r>
                        <a:rPr lang="en-AU" dirty="0"/>
                        <a:t>1054</a:t>
                      </a:r>
                    </a:p>
                  </a:txBody>
                  <a:tcPr/>
                </a:tc>
                <a:tc>
                  <a:txBody>
                    <a:bodyPr/>
                    <a:lstStyle/>
                    <a:p>
                      <a:pPr algn="ctr"/>
                      <a:r>
                        <a:rPr lang="en-AU" dirty="0"/>
                        <a:t>Taurus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–6 </a:t>
                      </a:r>
                    </a:p>
                  </a:txBody>
                  <a:tcPr/>
                </a:tc>
                <a:extLst>
                  <a:ext uri="{0D108BD9-81ED-4DB2-BD59-A6C34878D82A}">
                    <a16:rowId xmlns:a16="http://schemas.microsoft.com/office/drawing/2014/main" val="1185244820"/>
                  </a:ext>
                </a:extLst>
              </a:tr>
              <a:tr h="370840">
                <a:tc>
                  <a:txBody>
                    <a:bodyPr/>
                    <a:lstStyle/>
                    <a:p>
                      <a:pPr algn="ctr"/>
                      <a:r>
                        <a:rPr lang="en-AU" dirty="0"/>
                        <a:t>1572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Cassiopeia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–4 </a:t>
                      </a:r>
                    </a:p>
                  </a:txBody>
                  <a:tcPr/>
                </a:tc>
                <a:extLst>
                  <a:ext uri="{0D108BD9-81ED-4DB2-BD59-A6C34878D82A}">
                    <a16:rowId xmlns:a16="http://schemas.microsoft.com/office/drawing/2014/main" val="2779433939"/>
                  </a:ext>
                </a:extLst>
              </a:tr>
              <a:tr h="370840">
                <a:tc>
                  <a:txBody>
                    <a:bodyPr/>
                    <a:lstStyle/>
                    <a:p>
                      <a:pPr algn="ctr"/>
                      <a:r>
                        <a:rPr lang="en-AU" dirty="0"/>
                        <a:t>1604</a:t>
                      </a:r>
                    </a:p>
                  </a:txBody>
                  <a:tcPr/>
                </a:tc>
                <a:tc>
                  <a:txBody>
                    <a:bodyPr/>
                    <a:lstStyle/>
                    <a:p>
                      <a:pPr algn="ctr"/>
                      <a:r>
                        <a:rPr lang="en-AU" dirty="0"/>
                        <a:t>Ophiuchus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–2 </a:t>
                      </a:r>
                    </a:p>
                  </a:txBody>
                  <a:tcPr/>
                </a:tc>
                <a:extLst>
                  <a:ext uri="{0D108BD9-81ED-4DB2-BD59-A6C34878D82A}">
                    <a16:rowId xmlns:a16="http://schemas.microsoft.com/office/drawing/2014/main" val="662151384"/>
                  </a:ext>
                </a:extLst>
              </a:tr>
            </a:tbl>
          </a:graphicData>
        </a:graphic>
      </p:graphicFrame>
    </p:spTree>
    <p:extLst>
      <p:ext uri="{BB962C8B-B14F-4D97-AF65-F5344CB8AC3E}">
        <p14:creationId xmlns:p14="http://schemas.microsoft.com/office/powerpoint/2010/main" val="372770630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78533D-5F9A-4CB2-A9F4-06816D7A584B}"/>
              </a:ext>
            </a:extLst>
          </p:cNvPr>
          <p:cNvSpPr>
            <a:spLocks noGrp="1"/>
          </p:cNvSpPr>
          <p:nvPr>
            <p:ph idx="1"/>
          </p:nvPr>
        </p:nvSpPr>
        <p:spPr>
          <a:xfrm>
            <a:off x="223935" y="394855"/>
            <a:ext cx="8658808" cy="5856654"/>
          </a:xfrm>
        </p:spPr>
        <p:txBody>
          <a:bodyPr>
            <a:noAutofit/>
          </a:bodyPr>
          <a:lstStyle/>
          <a:p>
            <a:pPr marL="0" indent="0" algn="ctr">
              <a:buNone/>
            </a:pPr>
            <a:r>
              <a:rPr lang="en-AU" sz="3600" b="1" dirty="0">
                <a:solidFill>
                  <a:srgbClr val="FFE1E1"/>
                </a:solidFill>
              </a:rPr>
              <a:t>What causes a supernova?</a:t>
            </a:r>
          </a:p>
          <a:p>
            <a:pPr marL="0" indent="0" algn="ctr">
              <a:buNone/>
            </a:pPr>
            <a:endParaRPr lang="en-AU" sz="200" b="1" dirty="0">
              <a:solidFill>
                <a:srgbClr val="FFB7B7"/>
              </a:solidFill>
            </a:endParaRPr>
          </a:p>
          <a:p>
            <a:pPr marL="0" indent="0" algn="ctr">
              <a:buNone/>
            </a:pPr>
            <a:r>
              <a:rPr lang="en-AU" sz="2800" dirty="0">
                <a:solidFill>
                  <a:srgbClr val="FFB7B7"/>
                </a:solidFill>
              </a:rPr>
              <a:t>The sun gets its energy by fusing hydrogen to helium. </a:t>
            </a:r>
            <a:endParaRPr lang="en-AU" sz="1000" dirty="0">
              <a:solidFill>
                <a:srgbClr val="FFB7B7"/>
              </a:solidFill>
            </a:endParaRPr>
          </a:p>
          <a:p>
            <a:pPr marL="0" indent="0" algn="ctr">
              <a:buNone/>
            </a:pPr>
            <a:endParaRPr lang="en-AU" sz="1000" dirty="0">
              <a:solidFill>
                <a:srgbClr val="FFB7B7"/>
              </a:solidFill>
            </a:endParaRPr>
          </a:p>
          <a:p>
            <a:pPr marL="0" indent="0" algn="ctr">
              <a:buNone/>
            </a:pPr>
            <a:r>
              <a:rPr lang="en-AU" sz="2800" dirty="0">
                <a:solidFill>
                  <a:srgbClr val="FFB7B7"/>
                </a:solidFill>
              </a:rPr>
              <a:t>When it becomes a red giant, it will fuse helium to carbon and oxygen. Then it will die.</a:t>
            </a:r>
            <a:endParaRPr lang="en-AU" sz="800" dirty="0">
              <a:solidFill>
                <a:srgbClr val="FFB7B7"/>
              </a:solidFill>
            </a:endParaRPr>
          </a:p>
          <a:p>
            <a:pPr marL="0" indent="0" algn="ctr">
              <a:buNone/>
            </a:pPr>
            <a:endParaRPr lang="en-AU" sz="800" dirty="0">
              <a:solidFill>
                <a:srgbClr val="FFB7B7"/>
              </a:solidFill>
            </a:endParaRPr>
          </a:p>
          <a:p>
            <a:pPr marL="0" indent="0" algn="ctr">
              <a:buNone/>
            </a:pPr>
            <a:r>
              <a:rPr lang="en-AU" sz="2800" dirty="0">
                <a:solidFill>
                  <a:srgbClr val="FFB7B7"/>
                </a:solidFill>
              </a:rPr>
              <a:t>In stars like Betelgeuse, the carbon and oxygen then fuse to neon, magnesium, silicon and finally iron, each step releasing energy – until the whole core is made of iron. </a:t>
            </a:r>
            <a:endParaRPr lang="en-AU" sz="1000" dirty="0">
              <a:solidFill>
                <a:srgbClr val="FFB7B7"/>
              </a:solidFill>
            </a:endParaRPr>
          </a:p>
          <a:p>
            <a:pPr marL="0" indent="0" algn="ctr">
              <a:buNone/>
            </a:pPr>
            <a:endParaRPr lang="en-AU" sz="1000" dirty="0">
              <a:solidFill>
                <a:srgbClr val="FFB7B7"/>
              </a:solidFill>
            </a:endParaRPr>
          </a:p>
          <a:p>
            <a:pPr marL="0" indent="0" algn="ctr">
              <a:buNone/>
            </a:pPr>
            <a:endParaRPr lang="en-AU" sz="2800" dirty="0">
              <a:solidFill>
                <a:srgbClr val="FFB7B7"/>
              </a:solidFill>
            </a:endParaRPr>
          </a:p>
        </p:txBody>
      </p:sp>
      <p:sp>
        <p:nvSpPr>
          <p:cNvPr id="8" name="Title 3">
            <a:extLst>
              <a:ext uri="{FF2B5EF4-FFF2-40B4-BE49-F238E27FC236}">
                <a16:creationId xmlns:a16="http://schemas.microsoft.com/office/drawing/2014/main" id="{594FA72E-286A-83BD-188E-A2A627E651BE}"/>
              </a:ext>
            </a:extLst>
          </p:cNvPr>
          <p:cNvSpPr txBox="1">
            <a:spLocks/>
          </p:cNvSpPr>
          <p:nvPr/>
        </p:nvSpPr>
        <p:spPr>
          <a:xfrm>
            <a:off x="7217569" y="6251509"/>
            <a:ext cx="2362200"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solidFill>
                  <a:schemeClr val="bg1">
                    <a:lumMod val="50000"/>
                  </a:schemeClr>
                </a:solidFill>
              </a:rPr>
              <a:t>Image: AI Emojis</a:t>
            </a:r>
          </a:p>
        </p:txBody>
      </p:sp>
      <p:pic>
        <p:nvPicPr>
          <p:cNvPr id="1026" name="Picture 2" descr="Iron for clothing emoji | AI Emoji Generator">
            <a:extLst>
              <a:ext uri="{FF2B5EF4-FFF2-40B4-BE49-F238E27FC236}">
                <a16:creationId xmlns:a16="http://schemas.microsoft.com/office/drawing/2014/main" id="{F20FFFC5-50A3-6B2B-CA93-A121CF1D5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443" y="3699164"/>
            <a:ext cx="3340359" cy="334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53976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0" name="Picture 2" descr="Planet Earth - Free photo on Pixabay"/>
          <p:cNvPicPr>
            <a:picLocks noChangeAspect="1" noChangeArrowheads="1"/>
          </p:cNvPicPr>
          <p:nvPr/>
        </p:nvPicPr>
        <p:blipFill rotWithShape="1">
          <a:blip r:embed="rId2">
            <a:extLst>
              <a:ext uri="{28A0092B-C50C-407E-A947-70E740481C1C}">
                <a14:useLocalDpi xmlns:a14="http://schemas.microsoft.com/office/drawing/2010/main" val="0"/>
              </a:ext>
            </a:extLst>
          </a:blip>
          <a:srcRect l="17269" r="13511"/>
          <a:stretch/>
        </p:blipFill>
        <p:spPr bwMode="auto">
          <a:xfrm>
            <a:off x="2782515" y="2527758"/>
            <a:ext cx="3837905" cy="35634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229077"/>
            <a:ext cx="7772400" cy="2298681"/>
          </a:xfrm>
        </p:spPr>
        <p:txBody>
          <a:bodyPr>
            <a:normAutofit/>
          </a:bodyPr>
          <a:lstStyle/>
          <a:p>
            <a:pPr algn="ctr"/>
            <a:r>
              <a:rPr lang="en-US" sz="3200" dirty="0">
                <a:solidFill>
                  <a:srgbClr val="6DD9FF"/>
                </a:solidFill>
                <a:latin typeface="Calibri" pitchFamily="34" charset="0"/>
                <a:cs typeface="Calibri" pitchFamily="34" charset="0"/>
              </a:rPr>
              <a:t>People used to think that the Earth was flat.</a:t>
            </a:r>
            <a:br>
              <a:rPr lang="en-US" sz="3200" dirty="0">
                <a:solidFill>
                  <a:srgbClr val="6DD9FF"/>
                </a:solidFill>
                <a:latin typeface="Calibri" pitchFamily="34" charset="0"/>
                <a:cs typeface="Calibri" pitchFamily="34" charset="0"/>
              </a:rPr>
            </a:br>
            <a:r>
              <a:rPr lang="en-US" sz="3200" dirty="0">
                <a:solidFill>
                  <a:srgbClr val="6DD9FF"/>
                </a:solidFill>
                <a:latin typeface="Calibri" pitchFamily="34" charset="0"/>
                <a:cs typeface="Calibri" pitchFamily="34" charset="0"/>
              </a:rPr>
              <a:t>Some still do. </a:t>
            </a:r>
            <a:br>
              <a:rPr lang="en-US" sz="3200" dirty="0">
                <a:solidFill>
                  <a:srgbClr val="6DD9FF"/>
                </a:solidFill>
                <a:latin typeface="Calibri" pitchFamily="34" charset="0"/>
                <a:cs typeface="Calibri" pitchFamily="34" charset="0"/>
              </a:rPr>
            </a:br>
            <a:r>
              <a:rPr lang="en-US" sz="3200" dirty="0">
                <a:solidFill>
                  <a:srgbClr val="6DD9FF"/>
                </a:solidFill>
                <a:latin typeface="Calibri" pitchFamily="34" charset="0"/>
                <a:cs typeface="Calibri" pitchFamily="34" charset="0"/>
              </a:rPr>
              <a:t>But most people nowadays know it’s round.</a:t>
            </a:r>
          </a:p>
        </p:txBody>
      </p:sp>
      <p:sp>
        <p:nvSpPr>
          <p:cNvPr id="8" name="Title 3"/>
          <p:cNvSpPr txBox="1">
            <a:spLocks/>
          </p:cNvSpPr>
          <p:nvPr/>
        </p:nvSpPr>
        <p:spPr>
          <a:xfrm>
            <a:off x="7541568" y="6301195"/>
            <a:ext cx="1602432"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solidFill>
                  <a:schemeClr val="bg1">
                    <a:lumMod val="65000"/>
                  </a:schemeClr>
                </a:solidFill>
              </a:rPr>
              <a:t>Image: pixabay.com</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78533D-5F9A-4CB2-A9F4-06816D7A584B}"/>
              </a:ext>
            </a:extLst>
          </p:cNvPr>
          <p:cNvSpPr>
            <a:spLocks noGrp="1"/>
          </p:cNvSpPr>
          <p:nvPr>
            <p:ph idx="1"/>
          </p:nvPr>
        </p:nvSpPr>
        <p:spPr>
          <a:xfrm>
            <a:off x="177281" y="262503"/>
            <a:ext cx="8658808" cy="3592285"/>
          </a:xfrm>
        </p:spPr>
        <p:txBody>
          <a:bodyPr>
            <a:noAutofit/>
          </a:bodyPr>
          <a:lstStyle/>
          <a:p>
            <a:pPr marL="0" indent="0" algn="ctr">
              <a:buNone/>
            </a:pPr>
            <a:r>
              <a:rPr lang="en-AU" sz="2800" dirty="0">
                <a:solidFill>
                  <a:srgbClr val="DBD3E5"/>
                </a:solidFill>
              </a:rPr>
              <a:t>Fusing iron doesn’t release energy, so, with the energy source removed, it can no longer hold up the weight of the outer layers.</a:t>
            </a:r>
            <a:endParaRPr lang="en-AU" sz="1000" dirty="0">
              <a:solidFill>
                <a:srgbClr val="DBD3E5"/>
              </a:solidFill>
            </a:endParaRPr>
          </a:p>
          <a:p>
            <a:pPr marL="0" indent="0" algn="ctr">
              <a:buNone/>
            </a:pPr>
            <a:endParaRPr lang="en-AU" sz="1000" dirty="0">
              <a:solidFill>
                <a:srgbClr val="DBD3E5"/>
              </a:solidFill>
            </a:endParaRPr>
          </a:p>
          <a:p>
            <a:pPr marL="0" indent="0" algn="ctr">
              <a:buNone/>
            </a:pPr>
            <a:r>
              <a:rPr lang="en-AU" sz="2800" dirty="0">
                <a:solidFill>
                  <a:srgbClr val="DBD3E5"/>
                </a:solidFill>
              </a:rPr>
              <a:t>It then collapses from 20 000 km wide to 20 km wide in less than a second. The outer layers fall onto it at a quarter the speed of light, then rebound into space producing the supernova explosion.</a:t>
            </a:r>
            <a:endParaRPr lang="en-AU" sz="1000" dirty="0">
              <a:solidFill>
                <a:srgbClr val="DBD3E5"/>
              </a:solidFill>
            </a:endParaRPr>
          </a:p>
          <a:p>
            <a:pPr marL="0" indent="0" algn="ctr">
              <a:buNone/>
            </a:pPr>
            <a:endParaRPr lang="en-AU" sz="1000" dirty="0">
              <a:solidFill>
                <a:srgbClr val="DBD3E5"/>
              </a:solidFill>
            </a:endParaRPr>
          </a:p>
          <a:p>
            <a:pPr marL="0" indent="0" algn="ctr">
              <a:buNone/>
            </a:pPr>
            <a:r>
              <a:rPr lang="en-AU" sz="2800" dirty="0">
                <a:solidFill>
                  <a:srgbClr val="DBD3E5"/>
                </a:solidFill>
              </a:rPr>
              <a:t>The core is left as a neutron star, made of solid neutrons.</a:t>
            </a:r>
          </a:p>
          <a:p>
            <a:pPr marL="0" indent="0" algn="ctr">
              <a:buNone/>
            </a:pPr>
            <a:endParaRPr lang="en-AU" sz="2800" dirty="0">
              <a:solidFill>
                <a:srgbClr val="DBD3E5"/>
              </a:solidFill>
            </a:endParaRPr>
          </a:p>
        </p:txBody>
      </p:sp>
      <p:sp>
        <p:nvSpPr>
          <p:cNvPr id="8" name="Title 3">
            <a:extLst>
              <a:ext uri="{FF2B5EF4-FFF2-40B4-BE49-F238E27FC236}">
                <a16:creationId xmlns:a16="http://schemas.microsoft.com/office/drawing/2014/main" id="{594FA72E-286A-83BD-188E-A2A627E651BE}"/>
              </a:ext>
            </a:extLst>
          </p:cNvPr>
          <p:cNvSpPr txBox="1">
            <a:spLocks/>
          </p:cNvSpPr>
          <p:nvPr/>
        </p:nvSpPr>
        <p:spPr>
          <a:xfrm>
            <a:off x="7217569" y="6251509"/>
            <a:ext cx="2362200"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solidFill>
                  <a:schemeClr val="bg1">
                    <a:lumMod val="50000"/>
                  </a:schemeClr>
                </a:solidFill>
              </a:rPr>
              <a:t>Image: flickr.com</a:t>
            </a:r>
          </a:p>
        </p:txBody>
      </p:sp>
      <p:pic>
        <p:nvPicPr>
          <p:cNvPr id="2" name="Picture 2" descr="Neutron Star | A neutron star done in Blender 2.71 using Cyc… | Flickr">
            <a:extLst>
              <a:ext uri="{FF2B5EF4-FFF2-40B4-BE49-F238E27FC236}">
                <a16:creationId xmlns:a16="http://schemas.microsoft.com/office/drawing/2014/main" id="{C42167F6-130E-C720-4FD8-DBBCEF2B2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3953" y="4334964"/>
            <a:ext cx="3875521" cy="2179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84577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78533D-5F9A-4CB2-A9F4-06816D7A584B}"/>
              </a:ext>
            </a:extLst>
          </p:cNvPr>
          <p:cNvSpPr>
            <a:spLocks noGrp="1"/>
          </p:cNvSpPr>
          <p:nvPr>
            <p:ph idx="1"/>
          </p:nvPr>
        </p:nvSpPr>
        <p:spPr>
          <a:xfrm>
            <a:off x="237930" y="574766"/>
            <a:ext cx="8668139" cy="2725784"/>
          </a:xfrm>
        </p:spPr>
        <p:txBody>
          <a:bodyPr>
            <a:noAutofit/>
          </a:bodyPr>
          <a:lstStyle/>
          <a:p>
            <a:pPr marL="0" indent="0" algn="ctr">
              <a:spcBef>
                <a:spcPts val="2400"/>
              </a:spcBef>
              <a:buNone/>
            </a:pPr>
            <a:r>
              <a:rPr lang="en-AU" sz="2800" dirty="0"/>
              <a:t>A neutron star has a similar mass to the sun, but with a diameter of 20 km instead of 1 400 000 km. </a:t>
            </a:r>
            <a:br>
              <a:rPr lang="en-AU" sz="2800" dirty="0"/>
            </a:br>
            <a:r>
              <a:rPr lang="en-AU" sz="2800" dirty="0"/>
              <a:t>Remember the density of the sun is 1.4 kg/L.</a:t>
            </a:r>
          </a:p>
          <a:p>
            <a:pPr marL="0" indent="0" algn="ctr">
              <a:spcBef>
                <a:spcPts val="0"/>
              </a:spcBef>
              <a:buNone/>
            </a:pPr>
            <a:br>
              <a:rPr lang="en-AU" sz="2800" dirty="0"/>
            </a:br>
            <a:r>
              <a:rPr lang="en-AU" sz="2800" dirty="0"/>
              <a:t>What is the mass of one teaspoonful (5mL) of a </a:t>
            </a:r>
            <a:br>
              <a:rPr lang="en-AU" sz="2800" dirty="0"/>
            </a:br>
            <a:r>
              <a:rPr lang="en-AU" sz="2800" dirty="0"/>
              <a:t>neutron star?</a:t>
            </a:r>
          </a:p>
          <a:p>
            <a:pPr marL="0" indent="0" algn="ctr">
              <a:buNone/>
            </a:pPr>
            <a:endParaRPr lang="en-AU" sz="2800" dirty="0"/>
          </a:p>
          <a:p>
            <a:pPr marL="0" indent="0" algn="ctr">
              <a:buNone/>
            </a:pPr>
            <a:endParaRPr lang="en-AU" sz="2800" dirty="0"/>
          </a:p>
          <a:p>
            <a:pPr marL="0" indent="0" algn="ctr">
              <a:buNone/>
            </a:pPr>
            <a:endParaRPr lang="en-AU" sz="2800" dirty="0"/>
          </a:p>
        </p:txBody>
      </p:sp>
      <p:pic>
        <p:nvPicPr>
          <p:cNvPr id="1026" name="Picture 2" descr="Spoon Sugar Images | Free Photos, PNG Stickers, Wallpapers &amp; Backgrounds -  rawpixel">
            <a:extLst>
              <a:ext uri="{FF2B5EF4-FFF2-40B4-BE49-F238E27FC236}">
                <a16:creationId xmlns:a16="http://schemas.microsoft.com/office/drawing/2014/main" id="{5063E79C-EA95-1781-A23B-92CBACFCA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124" y="3557451"/>
            <a:ext cx="3881847" cy="2586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3">
            <a:extLst>
              <a:ext uri="{FF2B5EF4-FFF2-40B4-BE49-F238E27FC236}">
                <a16:creationId xmlns:a16="http://schemas.microsoft.com/office/drawing/2014/main" id="{9D7D2E20-749E-AEC0-7F26-29D76590EBC7}"/>
              </a:ext>
            </a:extLst>
          </p:cNvPr>
          <p:cNvSpPr txBox="1">
            <a:spLocks/>
          </p:cNvSpPr>
          <p:nvPr/>
        </p:nvSpPr>
        <p:spPr>
          <a:xfrm>
            <a:off x="7217569" y="6251509"/>
            <a:ext cx="1926431"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b="1" dirty="0">
                <a:solidFill>
                  <a:schemeClr val="bg1">
                    <a:lumMod val="65000"/>
                  </a:schemeClr>
                </a:solidFill>
              </a:rPr>
              <a:t>Image: rawpixel.com</a:t>
            </a:r>
          </a:p>
        </p:txBody>
      </p:sp>
    </p:spTree>
    <p:extLst>
      <p:ext uri="{BB962C8B-B14F-4D97-AF65-F5344CB8AC3E}">
        <p14:creationId xmlns:p14="http://schemas.microsoft.com/office/powerpoint/2010/main" val="1373932203"/>
      </p:ext>
    </p:extLst>
  </p:cSld>
  <p:clrMapOvr>
    <a:overrideClrMapping bg1="lt1" tx1="dk1" bg2="lt2" tx2="dk2" accent1="accent1" accent2="accent2" accent3="accent3" accent4="accent4" accent5="accent5" accent6="accent6" hlink="hlink" folHlink="folHlink"/>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a:extLst>
            <a:ext uri="{FF2B5EF4-FFF2-40B4-BE49-F238E27FC236}">
              <a16:creationId xmlns:a16="http://schemas.microsoft.com/office/drawing/2014/main" id="{4C251CB3-67C5-1949-2A45-3688778D0C9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7A8ED8-37E7-027C-61E4-3BF6C940ECA7}"/>
              </a:ext>
            </a:extLst>
          </p:cNvPr>
          <p:cNvSpPr>
            <a:spLocks noGrp="1"/>
          </p:cNvSpPr>
          <p:nvPr>
            <p:ph idx="1"/>
          </p:nvPr>
        </p:nvSpPr>
        <p:spPr>
          <a:xfrm>
            <a:off x="237930" y="574765"/>
            <a:ext cx="8668139" cy="5939245"/>
          </a:xfrm>
        </p:spPr>
        <p:txBody>
          <a:bodyPr>
            <a:noAutofit/>
          </a:bodyPr>
          <a:lstStyle/>
          <a:p>
            <a:pPr marL="0" indent="0" algn="ctr">
              <a:spcBef>
                <a:spcPts val="0"/>
              </a:spcBef>
              <a:buNone/>
            </a:pPr>
            <a:r>
              <a:rPr lang="en-AU" sz="1400" dirty="0"/>
              <a:t> </a:t>
            </a:r>
            <a:r>
              <a:rPr lang="en-AU" sz="2800" dirty="0"/>
              <a:t>The gravity on the surface of a star is proportional to its mass and inversely proportional to the square of its diameter. </a:t>
            </a:r>
            <a:endParaRPr lang="en-AU" sz="1200" dirty="0"/>
          </a:p>
          <a:p>
            <a:pPr marL="0" indent="0" algn="ctr">
              <a:spcBef>
                <a:spcPts val="0"/>
              </a:spcBef>
              <a:buNone/>
            </a:pPr>
            <a:endParaRPr lang="en-AU" sz="1200" dirty="0"/>
          </a:p>
          <a:p>
            <a:pPr marL="0" indent="0" algn="ctr">
              <a:spcBef>
                <a:spcPts val="0"/>
              </a:spcBef>
              <a:buNone/>
            </a:pPr>
            <a:r>
              <a:rPr lang="en-AU" sz="2800" dirty="0"/>
              <a:t>Gravity on Earth is about 10 m/s/s. That’s how fast you accelerate in free fall.</a:t>
            </a:r>
            <a:endParaRPr lang="en-AU" sz="1200" dirty="0"/>
          </a:p>
          <a:p>
            <a:pPr marL="0" indent="0" algn="ctr">
              <a:spcBef>
                <a:spcPts val="0"/>
              </a:spcBef>
              <a:buNone/>
            </a:pPr>
            <a:endParaRPr lang="en-AU" sz="1200" dirty="0"/>
          </a:p>
          <a:p>
            <a:pPr marL="0" indent="0" algn="ctr">
              <a:spcBef>
                <a:spcPts val="0"/>
              </a:spcBef>
              <a:buNone/>
            </a:pPr>
            <a:r>
              <a:rPr lang="en-AU" sz="2800" dirty="0"/>
              <a:t>Gravity on the sun’s surface is 30 times as much, i.e. 30 </a:t>
            </a:r>
            <a:r>
              <a:rPr lang="en-AU" sz="2800" dirty="0" err="1"/>
              <a:t>gs</a:t>
            </a:r>
            <a:r>
              <a:rPr lang="en-AU" sz="2800" dirty="0"/>
              <a:t>.</a:t>
            </a:r>
          </a:p>
          <a:p>
            <a:pPr marL="0" indent="0" algn="ctr">
              <a:spcBef>
                <a:spcPts val="0"/>
              </a:spcBef>
              <a:buNone/>
            </a:pPr>
            <a:r>
              <a:rPr lang="en-AU" sz="2800" dirty="0"/>
              <a:t>If the sun’s diameter is 1 400 000 km and the diameter of a neutron star is 20 km,</a:t>
            </a:r>
          </a:p>
          <a:p>
            <a:pPr marL="0" indent="0" algn="ctr">
              <a:spcBef>
                <a:spcPts val="0"/>
              </a:spcBef>
              <a:buNone/>
            </a:pPr>
            <a:r>
              <a:rPr lang="en-AU" sz="2800" dirty="0"/>
              <a:t> how many </a:t>
            </a:r>
            <a:r>
              <a:rPr lang="en-AU" sz="2800" dirty="0" err="1"/>
              <a:t>gs</a:t>
            </a:r>
            <a:r>
              <a:rPr lang="en-AU" sz="2800" dirty="0"/>
              <a:t> would the gravity on the surface of a neutron star be?</a:t>
            </a:r>
          </a:p>
          <a:p>
            <a:pPr marL="0" indent="0" algn="ctr">
              <a:buNone/>
            </a:pPr>
            <a:endParaRPr lang="en-AU" sz="2800" dirty="0"/>
          </a:p>
          <a:p>
            <a:pPr marL="0" indent="0" algn="ctr">
              <a:buNone/>
            </a:pPr>
            <a:endParaRPr lang="en-AU" sz="2800" dirty="0"/>
          </a:p>
          <a:p>
            <a:pPr marL="0" indent="0" algn="ctr">
              <a:buNone/>
            </a:pPr>
            <a:endParaRPr lang="en-AU" sz="2800" dirty="0"/>
          </a:p>
        </p:txBody>
      </p:sp>
    </p:spTree>
    <p:extLst>
      <p:ext uri="{BB962C8B-B14F-4D97-AF65-F5344CB8AC3E}">
        <p14:creationId xmlns:p14="http://schemas.microsoft.com/office/powerpoint/2010/main" val="1754471199"/>
      </p:ext>
    </p:extLst>
  </p:cSld>
  <p:clrMapOvr>
    <a:overrideClrMapping bg1="lt1" tx1="dk1" bg2="lt2" tx2="dk2" accent1="accent1" accent2="accent2" accent3="accent3" accent4="accent4" accent5="accent5" accent6="accent6" hlink="hlink" folHlink="folHlink"/>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a:extLst>
            <a:ext uri="{FF2B5EF4-FFF2-40B4-BE49-F238E27FC236}">
              <a16:creationId xmlns:a16="http://schemas.microsoft.com/office/drawing/2014/main" id="{E56DF4CE-F88E-72CE-F30C-BCAAD881059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EBDFB7-1B02-1C43-5A03-8C468F5220BC}"/>
              </a:ext>
            </a:extLst>
          </p:cNvPr>
          <p:cNvSpPr>
            <a:spLocks noGrp="1"/>
          </p:cNvSpPr>
          <p:nvPr>
            <p:ph idx="1"/>
          </p:nvPr>
        </p:nvSpPr>
        <p:spPr>
          <a:xfrm>
            <a:off x="237930" y="217715"/>
            <a:ext cx="8668139" cy="4406536"/>
          </a:xfrm>
        </p:spPr>
        <p:txBody>
          <a:bodyPr>
            <a:noAutofit/>
          </a:bodyPr>
          <a:lstStyle/>
          <a:p>
            <a:pPr marL="0" indent="0" algn="ctr">
              <a:spcBef>
                <a:spcPts val="0"/>
              </a:spcBef>
              <a:buNone/>
            </a:pPr>
            <a:r>
              <a:rPr lang="en-AU" sz="2800" dirty="0"/>
              <a:t>If you dropped a spanner from waist height on a neutron star, how fast would hit the ground in km/h?</a:t>
            </a:r>
            <a:endParaRPr lang="en-AU" sz="1000" dirty="0"/>
          </a:p>
          <a:p>
            <a:pPr marL="0" indent="0" algn="ctr">
              <a:spcBef>
                <a:spcPts val="0"/>
              </a:spcBef>
              <a:buNone/>
            </a:pPr>
            <a:endParaRPr lang="en-AU" sz="1000" dirty="0"/>
          </a:p>
          <a:p>
            <a:pPr marL="0" indent="0" algn="ctr">
              <a:spcBef>
                <a:spcPts val="0"/>
              </a:spcBef>
              <a:buNone/>
            </a:pPr>
            <a:r>
              <a:rPr lang="en-AU" sz="2800" dirty="0"/>
              <a:t>You can use the formula </a:t>
            </a:r>
            <a:r>
              <a:rPr lang="en-AU" sz="2800" i="1" dirty="0"/>
              <a:t>v</a:t>
            </a:r>
            <a:r>
              <a:rPr lang="en-AU" sz="2800" baseline="30000" dirty="0"/>
              <a:t>2</a:t>
            </a:r>
            <a:r>
              <a:rPr lang="en-AU" sz="2800" dirty="0"/>
              <a:t> – </a:t>
            </a:r>
            <a:r>
              <a:rPr lang="en-AU" sz="2800" i="1" dirty="0"/>
              <a:t>u</a:t>
            </a:r>
            <a:r>
              <a:rPr lang="en-AU" sz="2800" baseline="30000" dirty="0"/>
              <a:t>2</a:t>
            </a:r>
            <a:r>
              <a:rPr lang="en-AU" sz="2800" dirty="0"/>
              <a:t> = 2</a:t>
            </a:r>
            <a:r>
              <a:rPr lang="en-AU" sz="2800" i="1" dirty="0"/>
              <a:t>as</a:t>
            </a:r>
          </a:p>
          <a:p>
            <a:pPr marL="0" indent="0" algn="ctr">
              <a:spcBef>
                <a:spcPts val="0"/>
              </a:spcBef>
              <a:buNone/>
            </a:pPr>
            <a:r>
              <a:rPr lang="en-AU" sz="2800" dirty="0"/>
              <a:t>Where </a:t>
            </a:r>
            <a:r>
              <a:rPr lang="en-AU" sz="2800" i="1" dirty="0"/>
              <a:t>u</a:t>
            </a:r>
            <a:r>
              <a:rPr lang="en-AU" sz="2800" dirty="0"/>
              <a:t> is the starting velocity, </a:t>
            </a:r>
            <a:r>
              <a:rPr lang="en-AU" sz="2800" i="1" dirty="0"/>
              <a:t>v</a:t>
            </a:r>
            <a:r>
              <a:rPr lang="en-AU" sz="2800" dirty="0"/>
              <a:t> is the final velocity, </a:t>
            </a:r>
            <a:r>
              <a:rPr lang="en-AU" sz="2800" i="1" dirty="0"/>
              <a:t>a</a:t>
            </a:r>
            <a:r>
              <a:rPr lang="en-AU" sz="2800" dirty="0"/>
              <a:t> is the acceleration and </a:t>
            </a:r>
            <a:r>
              <a:rPr lang="en-AU" sz="2800" i="1" dirty="0"/>
              <a:t>s</a:t>
            </a:r>
            <a:r>
              <a:rPr lang="en-AU" sz="2800" dirty="0"/>
              <a:t> is the distance travelled.</a:t>
            </a:r>
          </a:p>
          <a:p>
            <a:pPr marL="0" indent="0" algn="ctr">
              <a:spcBef>
                <a:spcPts val="0"/>
              </a:spcBef>
              <a:buNone/>
            </a:pPr>
            <a:endParaRPr lang="en-AU" sz="2800" dirty="0"/>
          </a:p>
          <a:p>
            <a:pPr marL="0" indent="0" algn="ctr">
              <a:spcBef>
                <a:spcPts val="0"/>
              </a:spcBef>
              <a:buNone/>
            </a:pPr>
            <a:r>
              <a:rPr lang="en-AU" sz="2800" dirty="0"/>
              <a:t>Not that you could, because you would be instantly squashed down to a thin smear on the star’s surface.</a:t>
            </a:r>
          </a:p>
          <a:p>
            <a:pPr marL="0" indent="0" algn="ctr">
              <a:buNone/>
            </a:pPr>
            <a:endParaRPr lang="en-AU" sz="2800" dirty="0"/>
          </a:p>
          <a:p>
            <a:pPr marL="0" indent="0" algn="ctr">
              <a:buNone/>
            </a:pPr>
            <a:endParaRPr lang="en-AU" sz="2800" dirty="0"/>
          </a:p>
          <a:p>
            <a:pPr marL="0" indent="0" algn="ctr">
              <a:buNone/>
            </a:pPr>
            <a:endParaRPr lang="en-AU" sz="2800" dirty="0"/>
          </a:p>
        </p:txBody>
      </p:sp>
      <p:sp>
        <p:nvSpPr>
          <p:cNvPr id="5" name="Title 3">
            <a:extLst>
              <a:ext uri="{FF2B5EF4-FFF2-40B4-BE49-F238E27FC236}">
                <a16:creationId xmlns:a16="http://schemas.microsoft.com/office/drawing/2014/main" id="{38344A77-A74B-93CC-0488-A31ADD9532B7}"/>
              </a:ext>
            </a:extLst>
          </p:cNvPr>
          <p:cNvSpPr txBox="1">
            <a:spLocks/>
          </p:cNvSpPr>
          <p:nvPr/>
        </p:nvSpPr>
        <p:spPr>
          <a:xfrm>
            <a:off x="7653863" y="6400800"/>
            <a:ext cx="1602432"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solidFill>
                  <a:schemeClr val="bg1">
                    <a:lumMod val="65000"/>
                  </a:schemeClr>
                </a:solidFill>
              </a:rPr>
              <a:t>Image: Flickr</a:t>
            </a:r>
          </a:p>
        </p:txBody>
      </p:sp>
      <p:pic>
        <p:nvPicPr>
          <p:cNvPr id="9220" name="Picture 4" descr="Oil Stained Concrete | Oil stain on dirty concrete floor. Th… | Flickr">
            <a:extLst>
              <a:ext uri="{FF2B5EF4-FFF2-40B4-BE49-F238E27FC236}">
                <a16:creationId xmlns:a16="http://schemas.microsoft.com/office/drawing/2014/main" id="{A90549B6-A6A3-7A8D-4BCF-FFE4854AC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136" y="4269623"/>
            <a:ext cx="3195101" cy="2131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421169"/>
      </p:ext>
    </p:extLst>
  </p:cSld>
  <p:clrMapOvr>
    <a:overrideClrMapping bg1="lt1" tx1="dk1" bg2="lt2" tx2="dk2" accent1="accent1" accent2="accent2" accent3="accent3" accent4="accent4" accent5="accent5" accent6="accent6" hlink="hlink" folHlink="folHlink"/>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2700000" scaled="0"/>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78533D-5F9A-4CB2-A9F4-06816D7A584B}"/>
              </a:ext>
            </a:extLst>
          </p:cNvPr>
          <p:cNvSpPr>
            <a:spLocks noGrp="1"/>
          </p:cNvSpPr>
          <p:nvPr>
            <p:ph idx="1"/>
          </p:nvPr>
        </p:nvSpPr>
        <p:spPr>
          <a:xfrm>
            <a:off x="174171" y="609600"/>
            <a:ext cx="8795657" cy="6052458"/>
          </a:xfrm>
        </p:spPr>
        <p:txBody>
          <a:bodyPr>
            <a:noAutofit/>
          </a:bodyPr>
          <a:lstStyle/>
          <a:p>
            <a:pPr marL="0" indent="0" algn="ctr">
              <a:buNone/>
            </a:pPr>
            <a:r>
              <a:rPr lang="en-AU" sz="2800" dirty="0">
                <a:solidFill>
                  <a:schemeClr val="accent2">
                    <a:lumMod val="20000"/>
                    <a:lumOff val="80000"/>
                  </a:schemeClr>
                </a:solidFill>
              </a:rPr>
              <a:t>Ballerinas spin faster when they pull their arms in. </a:t>
            </a:r>
          </a:p>
          <a:p>
            <a:pPr marL="0" indent="0" algn="ctr">
              <a:buNone/>
            </a:pPr>
            <a:endParaRPr lang="en-AU" sz="2800" dirty="0">
              <a:solidFill>
                <a:schemeClr val="accent2">
                  <a:lumMod val="20000"/>
                  <a:lumOff val="80000"/>
                </a:schemeClr>
              </a:solidFill>
            </a:endParaRPr>
          </a:p>
          <a:p>
            <a:pPr marL="0" indent="0" algn="ctr">
              <a:buNone/>
            </a:pPr>
            <a:endParaRPr lang="en-AU" sz="2800" dirty="0">
              <a:solidFill>
                <a:schemeClr val="accent2">
                  <a:lumMod val="20000"/>
                  <a:lumOff val="80000"/>
                </a:schemeClr>
              </a:solidFill>
            </a:endParaRPr>
          </a:p>
          <a:p>
            <a:pPr marL="0" indent="0" algn="ctr">
              <a:buNone/>
            </a:pPr>
            <a:endParaRPr lang="en-AU" sz="2800" dirty="0">
              <a:solidFill>
                <a:schemeClr val="accent2">
                  <a:lumMod val="20000"/>
                  <a:lumOff val="80000"/>
                </a:schemeClr>
              </a:solidFill>
            </a:endParaRPr>
          </a:p>
          <a:p>
            <a:pPr marL="0" indent="0" algn="ctr">
              <a:buNone/>
            </a:pPr>
            <a:endParaRPr lang="en-AU" sz="2800" dirty="0">
              <a:solidFill>
                <a:schemeClr val="accent2">
                  <a:lumMod val="20000"/>
                  <a:lumOff val="80000"/>
                </a:schemeClr>
              </a:solidFill>
            </a:endParaRPr>
          </a:p>
          <a:p>
            <a:pPr marL="0" indent="0" algn="ctr">
              <a:buNone/>
            </a:pPr>
            <a:endParaRPr lang="en-AU" sz="2800" dirty="0">
              <a:solidFill>
                <a:schemeClr val="accent2">
                  <a:lumMod val="20000"/>
                  <a:lumOff val="80000"/>
                </a:schemeClr>
              </a:solidFill>
            </a:endParaRPr>
          </a:p>
          <a:p>
            <a:pPr marL="0" indent="0" algn="ctr">
              <a:buNone/>
            </a:pPr>
            <a:endParaRPr lang="en-AU" sz="2800" dirty="0">
              <a:solidFill>
                <a:schemeClr val="accent2">
                  <a:lumMod val="20000"/>
                  <a:lumOff val="80000"/>
                </a:schemeClr>
              </a:solidFill>
            </a:endParaRPr>
          </a:p>
          <a:p>
            <a:pPr marL="0" indent="0" algn="ctr">
              <a:buNone/>
            </a:pPr>
            <a:endParaRPr lang="en-AU" sz="2800" dirty="0">
              <a:solidFill>
                <a:schemeClr val="accent2">
                  <a:lumMod val="20000"/>
                  <a:lumOff val="80000"/>
                </a:schemeClr>
              </a:solidFill>
            </a:endParaRPr>
          </a:p>
          <a:p>
            <a:pPr marL="0" indent="0" algn="ctr">
              <a:buNone/>
            </a:pPr>
            <a:r>
              <a:rPr lang="en-AU" sz="2800" dirty="0">
                <a:solidFill>
                  <a:schemeClr val="accent2">
                    <a:lumMod val="20000"/>
                    <a:lumOff val="80000"/>
                  </a:schemeClr>
                </a:solidFill>
              </a:rPr>
              <a:t>In the same way, when a star gets compressed down to a neutron star, it spins faster. </a:t>
            </a:r>
          </a:p>
          <a:p>
            <a:pPr marL="0" indent="0" algn="ctr">
              <a:buNone/>
            </a:pPr>
            <a:r>
              <a:rPr lang="en-AU" sz="2800" dirty="0">
                <a:solidFill>
                  <a:schemeClr val="accent2">
                    <a:lumMod val="20000"/>
                    <a:lumOff val="80000"/>
                  </a:schemeClr>
                </a:solidFill>
              </a:rPr>
              <a:t>This is because angular momentum is conserved.</a:t>
            </a:r>
          </a:p>
        </p:txBody>
      </p:sp>
      <p:sp>
        <p:nvSpPr>
          <p:cNvPr id="5" name="Title 3">
            <a:extLst>
              <a:ext uri="{FF2B5EF4-FFF2-40B4-BE49-F238E27FC236}">
                <a16:creationId xmlns:a16="http://schemas.microsoft.com/office/drawing/2014/main" id="{8C99CF35-CE2B-45A6-9066-C9C0AF1B20A3}"/>
              </a:ext>
            </a:extLst>
          </p:cNvPr>
          <p:cNvSpPr txBox="1">
            <a:spLocks/>
          </p:cNvSpPr>
          <p:nvPr/>
        </p:nvSpPr>
        <p:spPr>
          <a:xfrm>
            <a:off x="6812974" y="4251960"/>
            <a:ext cx="1602432"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solidFill>
                  <a:schemeClr val="bg1">
                    <a:lumMod val="65000"/>
                  </a:schemeClr>
                </a:solidFill>
              </a:rPr>
              <a:t>Image: </a:t>
            </a:r>
            <a:r>
              <a:rPr lang="en-US" sz="800" b="1" dirty="0" err="1">
                <a:solidFill>
                  <a:schemeClr val="bg1">
                    <a:lumMod val="65000"/>
                  </a:schemeClr>
                </a:solidFill>
              </a:rPr>
              <a:t>Pexels</a:t>
            </a:r>
            <a:endParaRPr lang="en-US" sz="800" b="1" dirty="0">
              <a:solidFill>
                <a:schemeClr val="bg1">
                  <a:lumMod val="65000"/>
                </a:schemeClr>
              </a:solidFill>
            </a:endParaRPr>
          </a:p>
        </p:txBody>
      </p:sp>
      <p:pic>
        <p:nvPicPr>
          <p:cNvPr id="9218" name="Picture 2" descr="A Ballerina Spinning Around · Free Stock Photo">
            <a:extLst>
              <a:ext uri="{FF2B5EF4-FFF2-40B4-BE49-F238E27FC236}">
                <a16:creationId xmlns:a16="http://schemas.microsoft.com/office/drawing/2014/main" id="{D4FF9A90-1E80-B874-ED5C-2DDF66639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0585" y="1357816"/>
            <a:ext cx="3227967" cy="3227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34626"/>
      </p:ext>
    </p:extLst>
  </p:cSld>
  <p:clrMapOvr>
    <a:overrideClrMapping bg1="lt1" tx1="dk1" bg2="lt2" tx2="dk2" accent1="accent1" accent2="accent2" accent3="accent3" accent4="accent4" accent5="accent5" accent6="accent6" hlink="hlink" folHlink="folHlink"/>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2700000" scaled="0"/>
        </a:gradFill>
        <a:effectLst/>
      </p:bgPr>
    </p:bg>
    <p:spTree>
      <p:nvGrpSpPr>
        <p:cNvPr id="1" name="">
          <a:extLst>
            <a:ext uri="{FF2B5EF4-FFF2-40B4-BE49-F238E27FC236}">
              <a16:creationId xmlns:a16="http://schemas.microsoft.com/office/drawing/2014/main" id="{A896BDC4-D01E-4351-6C36-7D56EDAD9EE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C2C8D6-0EF3-0AE3-ADF1-262F853691A2}"/>
              </a:ext>
            </a:extLst>
          </p:cNvPr>
          <p:cNvSpPr>
            <a:spLocks noGrp="1"/>
          </p:cNvSpPr>
          <p:nvPr>
            <p:ph idx="1"/>
          </p:nvPr>
        </p:nvSpPr>
        <p:spPr>
          <a:xfrm>
            <a:off x="457200" y="644435"/>
            <a:ext cx="8229600" cy="5817326"/>
          </a:xfrm>
        </p:spPr>
        <p:txBody>
          <a:bodyPr>
            <a:noAutofit/>
          </a:bodyPr>
          <a:lstStyle/>
          <a:p>
            <a:pPr marL="0" indent="0" algn="ctr">
              <a:buNone/>
            </a:pPr>
            <a:r>
              <a:rPr lang="en-AU" sz="2800" dirty="0">
                <a:solidFill>
                  <a:schemeClr val="accent2">
                    <a:lumMod val="20000"/>
                    <a:lumOff val="80000"/>
                  </a:schemeClr>
                </a:solidFill>
              </a:rPr>
              <a:t>The angular momentum of a uniform sphere is 0.4</a:t>
            </a:r>
            <a:r>
              <a:rPr lang="en-AU" sz="2800" i="1" dirty="0">
                <a:solidFill>
                  <a:schemeClr val="accent2">
                    <a:lumMod val="20000"/>
                    <a:lumOff val="80000"/>
                  </a:schemeClr>
                </a:solidFill>
              </a:rPr>
              <a:t>mr</a:t>
            </a:r>
            <a:r>
              <a:rPr lang="en-AU" sz="2800" baseline="30000" dirty="0">
                <a:solidFill>
                  <a:schemeClr val="accent2">
                    <a:lumMod val="20000"/>
                    <a:lumOff val="80000"/>
                  </a:schemeClr>
                </a:solidFill>
              </a:rPr>
              <a:t>2</a:t>
            </a:r>
            <a:r>
              <a:rPr lang="en-AU" sz="2800" dirty="0">
                <a:solidFill>
                  <a:schemeClr val="accent2">
                    <a:lumMod val="20000"/>
                    <a:lumOff val="80000"/>
                  </a:schemeClr>
                </a:solidFill>
                <a:sym typeface="Symbol" panose="05050102010706020507" pitchFamily="18" charset="2"/>
              </a:rPr>
              <a:t></a:t>
            </a:r>
            <a:br>
              <a:rPr lang="en-AU" sz="2800" dirty="0">
                <a:solidFill>
                  <a:schemeClr val="accent2">
                    <a:lumMod val="20000"/>
                    <a:lumOff val="80000"/>
                  </a:schemeClr>
                </a:solidFill>
                <a:sym typeface="Symbol" panose="05050102010706020507" pitchFamily="18" charset="2"/>
              </a:rPr>
            </a:br>
            <a:r>
              <a:rPr lang="en-AU" sz="2800" dirty="0">
                <a:solidFill>
                  <a:schemeClr val="accent2">
                    <a:lumMod val="20000"/>
                    <a:lumOff val="80000"/>
                  </a:schemeClr>
                </a:solidFill>
                <a:sym typeface="Symbol" panose="05050102010706020507" pitchFamily="18" charset="2"/>
              </a:rPr>
              <a:t>where </a:t>
            </a:r>
            <a:r>
              <a:rPr lang="en-AU" sz="2800" i="1" dirty="0">
                <a:solidFill>
                  <a:schemeClr val="accent2">
                    <a:lumMod val="20000"/>
                    <a:lumOff val="80000"/>
                  </a:schemeClr>
                </a:solidFill>
                <a:sym typeface="Symbol" panose="05050102010706020507" pitchFamily="18" charset="2"/>
              </a:rPr>
              <a:t>m</a:t>
            </a:r>
            <a:r>
              <a:rPr lang="en-AU" sz="2800" dirty="0">
                <a:solidFill>
                  <a:schemeClr val="accent2">
                    <a:lumMod val="20000"/>
                    <a:lumOff val="80000"/>
                  </a:schemeClr>
                </a:solidFill>
                <a:sym typeface="Symbol" panose="05050102010706020507" pitchFamily="18" charset="2"/>
              </a:rPr>
              <a:t> is the mass, </a:t>
            </a:r>
            <a:r>
              <a:rPr lang="en-AU" sz="2800" i="1" dirty="0">
                <a:solidFill>
                  <a:schemeClr val="accent2">
                    <a:lumMod val="20000"/>
                    <a:lumOff val="80000"/>
                  </a:schemeClr>
                </a:solidFill>
                <a:sym typeface="Symbol" panose="05050102010706020507" pitchFamily="18" charset="2"/>
              </a:rPr>
              <a:t>r</a:t>
            </a:r>
            <a:r>
              <a:rPr lang="en-AU" sz="2800" dirty="0">
                <a:solidFill>
                  <a:schemeClr val="accent2">
                    <a:lumMod val="20000"/>
                    <a:lumOff val="80000"/>
                  </a:schemeClr>
                </a:solidFill>
                <a:sym typeface="Symbol" panose="05050102010706020507" pitchFamily="18" charset="2"/>
              </a:rPr>
              <a:t> is the radius and  is the angular velocity in radians per second.</a:t>
            </a:r>
          </a:p>
          <a:p>
            <a:pPr marL="0" indent="0" algn="ctr">
              <a:buNone/>
            </a:pPr>
            <a:r>
              <a:rPr lang="en-AU" sz="2800" dirty="0">
                <a:solidFill>
                  <a:schemeClr val="accent2">
                    <a:lumMod val="20000"/>
                    <a:lumOff val="80000"/>
                  </a:schemeClr>
                </a:solidFill>
                <a:sym typeface="Symbol" panose="05050102010706020507" pitchFamily="18" charset="2"/>
              </a:rPr>
              <a:t>(There are 2 radians in a revolution.)</a:t>
            </a:r>
            <a:endParaRPr lang="en-AU" sz="2800" dirty="0">
              <a:solidFill>
                <a:schemeClr val="accent2">
                  <a:lumMod val="20000"/>
                  <a:lumOff val="80000"/>
                </a:schemeClr>
              </a:solidFill>
            </a:endParaRPr>
          </a:p>
          <a:p>
            <a:pPr marL="0" indent="0" algn="ctr">
              <a:buNone/>
            </a:pPr>
            <a:endParaRPr lang="en-AU" sz="2800" dirty="0">
              <a:solidFill>
                <a:schemeClr val="accent2">
                  <a:lumMod val="20000"/>
                  <a:lumOff val="80000"/>
                </a:schemeClr>
              </a:solidFill>
            </a:endParaRPr>
          </a:p>
          <a:p>
            <a:pPr marL="0" indent="0" algn="ctr">
              <a:buNone/>
            </a:pPr>
            <a:r>
              <a:rPr lang="en-AU" sz="2800" dirty="0">
                <a:solidFill>
                  <a:schemeClr val="accent2">
                    <a:lumMod val="20000"/>
                    <a:lumOff val="80000"/>
                  </a:schemeClr>
                </a:solidFill>
              </a:rPr>
              <a:t>The large stars that form neutron stars tend to spin around once per day.</a:t>
            </a:r>
          </a:p>
          <a:p>
            <a:pPr marL="0" indent="0" algn="ctr">
              <a:buNone/>
            </a:pPr>
            <a:r>
              <a:rPr lang="en-AU" sz="2800" dirty="0">
                <a:solidFill>
                  <a:schemeClr val="accent2">
                    <a:lumMod val="20000"/>
                    <a:lumOff val="80000"/>
                  </a:schemeClr>
                </a:solidFill>
              </a:rPr>
              <a:t>After the 20 000 km-wide core of such a star collapses to 20 km wide, how long would the neutron star take to rotate?</a:t>
            </a:r>
          </a:p>
          <a:p>
            <a:pPr marL="0" indent="0" algn="ctr">
              <a:buNone/>
            </a:pPr>
            <a:endParaRPr lang="en-AU" sz="2800" dirty="0">
              <a:solidFill>
                <a:schemeClr val="accent2">
                  <a:lumMod val="20000"/>
                  <a:lumOff val="80000"/>
                </a:schemeClr>
              </a:solidFill>
            </a:endParaRPr>
          </a:p>
        </p:txBody>
      </p:sp>
    </p:spTree>
    <p:extLst>
      <p:ext uri="{BB962C8B-B14F-4D97-AF65-F5344CB8AC3E}">
        <p14:creationId xmlns:p14="http://schemas.microsoft.com/office/powerpoint/2010/main" val="358895014"/>
      </p:ext>
    </p:extLst>
  </p:cSld>
  <p:clrMapOvr>
    <a:overrideClrMapping bg1="lt1" tx1="dk1" bg2="lt2" tx2="dk2" accent1="accent1" accent2="accent2" accent3="accent3" accent4="accent4" accent5="accent5" accent6="accent6" hlink="hlink" folHlink="folHlink"/>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2700000" scaled="0"/>
        </a:gradFill>
        <a:effectLst/>
      </p:bgPr>
    </p:bg>
    <p:spTree>
      <p:nvGrpSpPr>
        <p:cNvPr id="1" name="">
          <a:extLst>
            <a:ext uri="{FF2B5EF4-FFF2-40B4-BE49-F238E27FC236}">
              <a16:creationId xmlns:a16="http://schemas.microsoft.com/office/drawing/2014/main" id="{D5F8AB87-0E82-67A1-180F-5DAD0BC8663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E3A11A-1953-7936-066A-BEC510BE2290}"/>
              </a:ext>
            </a:extLst>
          </p:cNvPr>
          <p:cNvSpPr>
            <a:spLocks noGrp="1"/>
          </p:cNvSpPr>
          <p:nvPr>
            <p:ph idx="1"/>
          </p:nvPr>
        </p:nvSpPr>
        <p:spPr>
          <a:xfrm>
            <a:off x="457200" y="644435"/>
            <a:ext cx="8229600" cy="5817326"/>
          </a:xfrm>
        </p:spPr>
        <p:txBody>
          <a:bodyPr>
            <a:noAutofit/>
          </a:bodyPr>
          <a:lstStyle/>
          <a:p>
            <a:pPr marL="0" indent="0" algn="ctr">
              <a:buNone/>
            </a:pPr>
            <a:r>
              <a:rPr lang="en-AU" sz="2800" dirty="0">
                <a:solidFill>
                  <a:schemeClr val="accent2">
                    <a:lumMod val="20000"/>
                    <a:lumOff val="80000"/>
                  </a:schemeClr>
                </a:solidFill>
              </a:rPr>
              <a:t>Some neutron stars rotate at hundreds of revolutions per second, the fastest known at 716 per second. </a:t>
            </a:r>
          </a:p>
          <a:p>
            <a:pPr marL="0" indent="0" algn="ctr">
              <a:buNone/>
            </a:pPr>
            <a:r>
              <a:rPr lang="en-AU" sz="2800" dirty="0">
                <a:solidFill>
                  <a:schemeClr val="accent2">
                    <a:lumMod val="20000"/>
                    <a:lumOff val="80000"/>
                  </a:schemeClr>
                </a:solidFill>
              </a:rPr>
              <a:t>Assuming a 20 km diameter, what would be the speed of a point on the equator of that neutron star?</a:t>
            </a:r>
          </a:p>
          <a:p>
            <a:pPr marL="0" indent="0" algn="ctr">
              <a:buNone/>
            </a:pPr>
            <a:endParaRPr lang="en-AU" sz="2800" dirty="0">
              <a:solidFill>
                <a:schemeClr val="accent2">
                  <a:lumMod val="20000"/>
                  <a:lumOff val="80000"/>
                </a:schemeClr>
              </a:solidFill>
            </a:endParaRPr>
          </a:p>
          <a:p>
            <a:pPr marL="0" indent="0" algn="ctr">
              <a:buNone/>
            </a:pPr>
            <a:r>
              <a:rPr lang="en-AU" sz="2800" dirty="0">
                <a:solidFill>
                  <a:schemeClr val="accent2">
                    <a:lumMod val="20000"/>
                    <a:lumOff val="80000"/>
                  </a:schemeClr>
                </a:solidFill>
              </a:rPr>
              <a:t>What fraction of the speed of light is that?</a:t>
            </a:r>
          </a:p>
        </p:txBody>
      </p:sp>
    </p:spTree>
    <p:extLst>
      <p:ext uri="{BB962C8B-B14F-4D97-AF65-F5344CB8AC3E}">
        <p14:creationId xmlns:p14="http://schemas.microsoft.com/office/powerpoint/2010/main" val="1659157967"/>
      </p:ext>
    </p:extLst>
  </p:cSld>
  <p:clrMapOvr>
    <a:overrideClrMapping bg1="lt1" tx1="dk1" bg2="lt2" tx2="dk2" accent1="accent1" accent2="accent2" accent3="accent3" accent4="accent4" accent5="accent5" accent6="accent6" hlink="hlink" folHlink="folHlink"/>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78533D-5F9A-4CB2-A9F4-06816D7A584B}"/>
              </a:ext>
            </a:extLst>
          </p:cNvPr>
          <p:cNvSpPr>
            <a:spLocks noGrp="1"/>
          </p:cNvSpPr>
          <p:nvPr>
            <p:ph idx="1"/>
          </p:nvPr>
        </p:nvSpPr>
        <p:spPr>
          <a:xfrm>
            <a:off x="457200" y="503852"/>
            <a:ext cx="8229600" cy="6083560"/>
          </a:xfrm>
        </p:spPr>
        <p:txBody>
          <a:bodyPr>
            <a:noAutofit/>
          </a:bodyPr>
          <a:lstStyle/>
          <a:p>
            <a:pPr marL="0" indent="0" algn="ctr">
              <a:buNone/>
            </a:pPr>
            <a:r>
              <a:rPr lang="en-AU" sz="2800" dirty="0">
                <a:solidFill>
                  <a:schemeClr val="accent2">
                    <a:lumMod val="40000"/>
                    <a:lumOff val="60000"/>
                  </a:schemeClr>
                </a:solidFill>
              </a:rPr>
              <a:t>When stars more than 25 times the mass of the sun go supernova, instead of a neutron star, they leave a black hole, which is so dense that its gravity stops light from leaving its surface.</a:t>
            </a:r>
            <a:endParaRPr lang="en-AU" sz="800" dirty="0">
              <a:solidFill>
                <a:schemeClr val="accent2">
                  <a:lumMod val="40000"/>
                  <a:lumOff val="60000"/>
                </a:schemeClr>
              </a:solidFill>
            </a:endParaRPr>
          </a:p>
          <a:p>
            <a:pPr marL="0" indent="0" algn="ctr">
              <a:buNone/>
            </a:pPr>
            <a:endParaRPr lang="en-AU" sz="800" dirty="0">
              <a:solidFill>
                <a:schemeClr val="accent2">
                  <a:lumMod val="40000"/>
                  <a:lumOff val="60000"/>
                </a:schemeClr>
              </a:solidFill>
            </a:endParaRPr>
          </a:p>
          <a:p>
            <a:pPr marL="0" indent="0" algn="ctr">
              <a:buNone/>
            </a:pPr>
            <a:endParaRPr lang="en-AU" sz="800" dirty="0">
              <a:solidFill>
                <a:schemeClr val="accent2">
                  <a:lumMod val="40000"/>
                  <a:lumOff val="60000"/>
                </a:schemeClr>
              </a:solidFill>
            </a:endParaRPr>
          </a:p>
          <a:p>
            <a:pPr marL="0" indent="0" algn="ctr">
              <a:buNone/>
            </a:pPr>
            <a:endParaRPr lang="en-AU" sz="800" dirty="0">
              <a:solidFill>
                <a:schemeClr val="accent2">
                  <a:lumMod val="40000"/>
                  <a:lumOff val="60000"/>
                </a:schemeClr>
              </a:solidFill>
            </a:endParaRPr>
          </a:p>
          <a:p>
            <a:pPr marL="0" indent="0" algn="ctr">
              <a:buNone/>
            </a:pPr>
            <a:endParaRPr lang="en-AU" sz="800" dirty="0">
              <a:solidFill>
                <a:schemeClr val="accent2">
                  <a:lumMod val="40000"/>
                  <a:lumOff val="60000"/>
                </a:schemeClr>
              </a:solidFill>
            </a:endParaRPr>
          </a:p>
          <a:p>
            <a:pPr marL="0" indent="0" algn="ctr">
              <a:buNone/>
            </a:pPr>
            <a:endParaRPr lang="en-AU" sz="800" dirty="0">
              <a:solidFill>
                <a:schemeClr val="accent2">
                  <a:lumMod val="40000"/>
                  <a:lumOff val="60000"/>
                </a:schemeClr>
              </a:solidFill>
            </a:endParaRPr>
          </a:p>
          <a:p>
            <a:pPr marL="0" indent="0" algn="ctr">
              <a:buNone/>
            </a:pPr>
            <a:endParaRPr lang="en-AU" sz="800" dirty="0">
              <a:solidFill>
                <a:schemeClr val="accent2">
                  <a:lumMod val="40000"/>
                  <a:lumOff val="60000"/>
                </a:schemeClr>
              </a:solidFill>
            </a:endParaRPr>
          </a:p>
          <a:p>
            <a:pPr marL="0" indent="0" algn="ctr">
              <a:buNone/>
            </a:pPr>
            <a:r>
              <a:rPr lang="en-AU" sz="2800" dirty="0">
                <a:solidFill>
                  <a:schemeClr val="accent2">
                    <a:lumMod val="40000"/>
                    <a:lumOff val="60000"/>
                  </a:schemeClr>
                </a:solidFill>
              </a:rPr>
              <a:t>			   Black hole</a:t>
            </a:r>
          </a:p>
          <a:p>
            <a:pPr marL="0" indent="0" algn="ctr">
              <a:buNone/>
            </a:pPr>
            <a:endParaRPr lang="en-AU" sz="2800" dirty="0">
              <a:solidFill>
                <a:schemeClr val="accent2">
                  <a:lumMod val="40000"/>
                  <a:lumOff val="60000"/>
                </a:schemeClr>
              </a:solidFill>
            </a:endParaRPr>
          </a:p>
          <a:p>
            <a:pPr marL="0" indent="0" algn="ctr">
              <a:buNone/>
            </a:pPr>
            <a:endParaRPr lang="en-AU" sz="2800" dirty="0">
              <a:solidFill>
                <a:schemeClr val="accent2">
                  <a:lumMod val="40000"/>
                  <a:lumOff val="60000"/>
                </a:schemeClr>
              </a:solidFill>
            </a:endParaRPr>
          </a:p>
          <a:p>
            <a:pPr marL="0" indent="0" algn="ctr">
              <a:buNone/>
            </a:pPr>
            <a:endParaRPr lang="en-AU" sz="2800" dirty="0">
              <a:solidFill>
                <a:schemeClr val="accent2">
                  <a:lumMod val="40000"/>
                  <a:lumOff val="60000"/>
                </a:schemeClr>
              </a:solidFill>
            </a:endParaRPr>
          </a:p>
          <a:p>
            <a:pPr marL="0" indent="0" algn="ctr">
              <a:buNone/>
            </a:pPr>
            <a:endParaRPr lang="en-AU" sz="2800" dirty="0">
              <a:solidFill>
                <a:schemeClr val="accent2">
                  <a:lumMod val="40000"/>
                  <a:lumOff val="60000"/>
                </a:schemeClr>
              </a:solidFill>
            </a:endParaRPr>
          </a:p>
          <a:p>
            <a:pPr marL="0" indent="0" algn="ctr">
              <a:buNone/>
            </a:pPr>
            <a:r>
              <a:rPr lang="en-AU" sz="2800" dirty="0">
                <a:solidFill>
                  <a:schemeClr val="accent2">
                    <a:lumMod val="40000"/>
                    <a:lumOff val="60000"/>
                  </a:schemeClr>
                </a:solidFill>
              </a:rPr>
              <a:t>If you fell into a black hole, that would be . . .</a:t>
            </a:r>
          </a:p>
        </p:txBody>
      </p:sp>
      <p:cxnSp>
        <p:nvCxnSpPr>
          <p:cNvPr id="4" name="Straight Arrow Connector 3">
            <a:extLst>
              <a:ext uri="{FF2B5EF4-FFF2-40B4-BE49-F238E27FC236}">
                <a16:creationId xmlns:a16="http://schemas.microsoft.com/office/drawing/2014/main" id="{4F244665-453A-0CEE-B241-118F997947C0}"/>
              </a:ext>
            </a:extLst>
          </p:cNvPr>
          <p:cNvCxnSpPr>
            <a:cxnSpLocks/>
          </p:cNvCxnSpPr>
          <p:nvPr/>
        </p:nvCxnSpPr>
        <p:spPr>
          <a:xfrm flipH="1">
            <a:off x="4758613" y="3452327"/>
            <a:ext cx="475861" cy="466530"/>
          </a:xfrm>
          <a:prstGeom prst="straightConnector1">
            <a:avLst/>
          </a:prstGeom>
          <a:ln w="190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957632"/>
      </p:ext>
    </p:extLst>
  </p:cSld>
  <p:clrMapOvr>
    <a:overrideClrMapping bg1="lt1" tx1="dk1" bg2="lt2" tx2="dk2" accent1="accent1" accent2="accent2" accent3="accent3" accent4="accent4" accent5="accent5" accent6="accent6" hlink="hlink" folHlink="folHlink"/>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1">
                <a:shade val="100000"/>
                <a:satMod val="150000"/>
              </a:schemeClr>
            </a:gs>
            <a:gs pos="65000">
              <a:schemeClr val="bg1">
                <a:shade val="90000"/>
                <a:satMod val="375000"/>
              </a:schemeClr>
            </a:gs>
            <a:gs pos="100000">
              <a:schemeClr val="bg2">
                <a:tint val="88000"/>
                <a:satMod val="400000"/>
              </a:schemeClr>
            </a:gs>
          </a:gsLst>
          <a:lin ang="16200000" scaled="0"/>
        </a:gradFill>
        <a:effectLst/>
      </p:bgPr>
    </p:bg>
    <p:spTree>
      <p:nvGrpSpPr>
        <p:cNvPr id="1" name=""/>
        <p:cNvGrpSpPr/>
        <p:nvPr/>
      </p:nvGrpSpPr>
      <p:grpSpPr>
        <a:xfrm>
          <a:off x="0" y="0"/>
          <a:ext cx="0" cy="0"/>
          <a:chOff x="0" y="0"/>
          <a:chExt cx="0" cy="0"/>
        </a:xfrm>
      </p:grpSpPr>
      <p:pic>
        <p:nvPicPr>
          <p:cNvPr id="1026" name="Picture 2" descr="File:Carina Nebula.jpg - Wikimedia Commons"/>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752" r="5158"/>
          <a:stretch/>
        </p:blipFill>
        <p:spPr bwMode="auto">
          <a:xfrm>
            <a:off x="0" y="0"/>
            <a:ext cx="9169758" cy="688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630142"/>
            <a:ext cx="8229600" cy="1870462"/>
          </a:xfrm>
        </p:spPr>
        <p:txBody>
          <a:bodyPr>
            <a:normAutofit/>
          </a:bodyPr>
          <a:lstStyle/>
          <a:p>
            <a:pPr algn="ctr"/>
            <a:r>
              <a:rPr lang="en-US" sz="9600" b="1" dirty="0">
                <a:solidFill>
                  <a:schemeClr val="bg1"/>
                </a:solidFill>
              </a:rPr>
              <a:t>The End</a:t>
            </a:r>
          </a:p>
        </p:txBody>
      </p:sp>
      <p:sp>
        <p:nvSpPr>
          <p:cNvPr id="39938" name="AutoShape 2" descr="data:image/jpeg;base64,/9j/4AAQSkZJRgABAQAAAQABAAD/2wBDAAkGBwgHBgkIBwgKCgkLDRYPDQwMDRsUFRAWIB0iIiAdHx8kKDQsJCYxJx8fLT0tMTU3Ojo6Iys/RD84QzQ5Ojf/2wBDAQoKCg0MDRoPDxo3JR8lNzc3Nzc3Nzc3Nzc3Nzc3Nzc3Nzc3Nzc3Nzc3Nzc3Nzc3Nzc3Nzc3Nzc3Nzc3Nzc3Nzf/wAARCACsANgDASIAAhEBAxEB/8QAGwAAAgMBAQEAAAAAAAAAAAAAAgMAAQQFBgf/xAA4EAABBAEDAgQFAgQEBwAAAAABAAIDESEEEjFBURMiYXEFMoGRoRRCUmJywTOx0eEGFSMkgvDx/8QAGgEAAwEBAQEAAAAAAAAAAAAAAQIDAAQFBv/EACIRAAICAgMAAwEBAQAAAAAAAAABAhEDMRITIQRBUSIUkf/aAAwDAQACEQMRAD8A+IqgrUXSAlKK1FjFK1FYatRilKRhqpNQAaUpEraLWSMU0YRBSlaagEpUVZ4VLGBHsqREFQIGQNKIueFSFBIivCE8qrKJmHdqcIATaK7WFDslGxAEbVSIGMBIRtkOBaUoDRwqJ0LRrZ5lEreR6hRVU0K4nOV0oouAuSlKVgWr2o0awQEYCtoTAy+iZRFsACkNJu3Cm1PxBYqlbRlM2qBuUFE1gEG+FVHsnV6oHA3jKLRrAVgWUTQiDSeOUFE1i9ptQsT2wknlNMDRW7nsnWNvQORi2KzGe2F0I9M5wwyh3KYNIByL906wM3I5fhkq/BdXZdT9OPQKnadh+Y/crdJuRy/CA5OVPDXS8GMcUqLG/wDoS9VB5GARn1RNbQWvwxSHw6CKxgbszV6obKc8C6QEAIMxL+yihpRYwnaptKdtwoGYScQ2JDUYYUwR/VFVJlAFgNYipWBlXSrDHYCBqhCNoscFWG30V1gbQABESiMZCa0EIibNAZ7I9FAdmUsPZTYbwFtZA52SmBkbL/c5ZfGb0BzSMUemc7pS0t07GDzHPYLSxkknlY3Ppz/sm/pGQebUHe8/sB491eHxCbyGaOAyGmih/KFoEEcWXAX903xXkbYgAOwHCDaCf+p5j2H+vC6o/EJvKAZL+RqHY92XENHqU/cAPIAP6RaW/wA37b9yq/5kloXtFlrG8m/wlOeB8rGppx0+yAi+bP1U3gQexijK7+EfQIDKbzX2Ti0ev3S3Rg8qE8KHjkYPiNPIQHa7h1IjDjGfYoHREC1yzhRVSsU+N12DYSi13C0DcOqonuoSgOmZ3ClFchpRQbpjGgQ11wrEdLY+Ig19kt8RaObtek/iyQvGRlcKOCgN2muaWmigqykeKjUUG5TA21GjKcxl4K6ceMZIERg8KbAOqfQAABVtis2V0rH+FHGkLbHu4+6bFBZvho+Zy16eDeR0ARFoncI4x5bwO/qqdNnPOf4Z2sfM4MiaQ28LdpvhoBs5I5d0XS0egEYt1XWfRZ9bP4r/ANPpvkbyR1VI4k3UTnk62IfNHD5NO23Dl1f5JL4tvnndbjnY3n6lO08D5HFsIusbh/ZbXaDTaZm7XSgO52jJV+MYkPX7o5IG9uTtZ/C1G3STP/w4HnthanfE9NC7/ttOy/4pMn/Za9D8S1Wrk2tYNvUrW/oFLTOTJpdUweeJwHqkFrv3Y+i9dqmMdHtkYXvrgHK85PAXyERNII/aeUYPkvQzio6MbYyRbS0+lqC2miAUzwzXmBBQFhBIKWUfBVsczw3AbRRRv08Ugy0A9wshbt7haY5N7P5x1XLkgXhJfZlm0jmG21XdIdG+75XVouBDsHqkTsFWOVwTT+yyOe9rSMjzLHK2rN4W+Wi04ohYpBhcWQqkZHkkKKSjOFFxyfpVI9AWOrINdEsaZzs5A7rqNbHfSz3T27KwBQX0+vso88GcN2he85+6TLpy3DQbHJXow0OyAkTRsPzAAlK4pifzLRwBE4ZTWN72t8sLRgcd0hzQ11coqNaKqKSuymxihQymMjL3BrRZPA7qM/yC2fCmtM+49BQV4xdWRnkV0MmhbBpthOSLcQm/BtO0tdM4UB17J2r0f6hzKOCbd6+i1abTCKEwXgjlOpLgcs3/AEZfieroiFhpp5I6pGm0z3O8Nud2LHVTWQDx2tF+IzBB4cF1vhkDY9PuJJ5xWVZzUIUiFOUrZi1Grj+GQeDp2gv4dIQvKfE9fNJITZcTyV3Pi8BMrnNDo2E8OXKZoHzSbYY3SO9Bhc3yYZHBcPE/+gg1ytmLRukdlwK9f/w5A+nSPw08WUGg+B6fTMEmvkaHjJYOG/6otZ8UjZGYdEzaON3ol+NjlGNMM2rsv4pqw7UPDHAFnDgOErwXbIp5B53OyT2WTSwOnfWa6lekbpmGFrHZoYXZOShGkJCDk7ZkfpWz6Znlp7ja5ut0jYXbXcr0WxraoYHC5muj8Wci1KErfuh5x88OMId9kCwEgXHJjocrqGAsLWg9crJM2tSR3QyJCJVRcpFepSZMizzSc8EvbQwAkTGwvMzHTEySjPusU61vcdoKxzG7XnZSyMcqiqU5pRcUtlUepY8E25pJ6pgfVbQaROjLvlxnhM8MBuByvokmctMX45aTYNdKSnzeJRLTyqmYbBblU1tgWaPZZOVmtgl7txA69CkzRuuzhMdZOe6p4J56K+NO/Sbm0UxhETqyTwmwvMW1wIBIypC9tBjuvBUfp3A204K7I0JJvZ1tNrmCMcOI9eFrZrQAXbC5vTbyFwIoDnduv0TANRELY/y+9I9cXtA7JI6snxGEOHiMBrg7Cnt+MabZTgR6BefcZpPmz7uUbp5KvZjuThN1wom8sjsyfENC5298Jld0Dzazz/FnbSyFgjb/AC4XOJDAQH/RuApHG6Rw2gn8oqEI+0Lzk9FvmklOTS0aLQu1DwS07Bn3W3R/Ct1OkBH9XK6L9mlj2sFHoOqSeavIlYYvuQuCCKAbKBdyQOie15e/HyhYoQ973EZJ78D39fRbLbE0knI5JUJbLR9Qc7wxhcenAWAA/wCI7k2UUk4kdnPYK5XANs4aOvdPH+UB+iHtG0DqVlfp9zt1iyVoJwHk5PyjskNmbvJN00V9UmSVICXouSMNAFi+qxStoFNmnt7nWFkmmxhebloqjLMdqwzOWud6xPNrzspSIg85CiNwUXM0UTPTQzjO60b9U0HaM2ueSW/VB5mm2/lfSJ2dM8cbOk/UAU2rB7JO3dLbOOUmAEuz+Vvjc2PJb9kyOaUPwyG2uN89lYp5yavqtr4o5mhwFO6rK6BwPla77K0VFnJPGxbmuY6wb9UUepe00WghNjic8Zcz6qn6dw42n2crLwhUkMbq218jh7K/1baxG4+6y+G8H+wWiKDUPFNjcR7J7iNxkyhPI8+SNo/8Uz9NPKQZMf1FaodBKMvoelrSzT0cuA9BkoSyRWgrDezPp9CwVQLz7UPuunp9MxmaH0Ff/VQLIm+Y0PUpEut3HZBZ7lRbctFKjBGyWZsY5pLYzxBucCAep5KHT6cDzymzzR6J/iADccNHVI2lo2/WSmxx8BrQubqtRvJrDBx6pmrnDxXA6BYHPaX7jwOBfCaNL0WTY2JxB3uOT0QzT7nActCzS6podQyOp6lLEjXWeFnOOxbehuo1DqsHPCxunO1XqHtNDjt7LK9+SegXHmyDxRJJTYaPqUp8g4tJLyLPUpJd6rzsmQqojJXXwkO5yoX2bVbr5XK5WUSoBxURFoIUSNMZHpGaMuHmUfpmtbjK6BDmu45U2Bzc4K+htlVNv05FbDdrZA9sjatXJpgTQKSYfBNl34VYpSC3XpqEZu+U5kmwC2j6FZY9QG8Pb7EJ7dRiyWpnFr6JuSNTHF/DWH1tM8JpPmAH5WAayIHg/QI5NaNvlB+uFkpE3xN4axvAH0aFZ83zF1fZclks87sOc0ei0BgaLeXuPa1mq2xU/wARuMkTRQIHoEiXVBo2sv2aEEd8bWtH5R72xG2tyfTKKA1YjwNRObfbG9uq1xMh0rcfMevJKAySyjaDsHoqDGsNdepKWc2lRJo0DUEnjb6FDLO1gLibPcpEmoa1pPPquRqNVvJyVPaM5UaNXqQ69q5ss7iecIHvJ6pL3ZwpyyUJsf4vUoTNgZSN+ObSnOBPKhLMMoj3yOPJyUsv6JZd3KTLILpcmTKVjEKRxJSC5UX3wgvp1XHOdlkgwTwrHKEBMruhEAQwooGuUTAPcOO7g/hUWN3dih4OKs9Ezwzts8r3kFvwQ9hL/RLkYK8w/C0AgYCXJI0clOnQHO1Ri8HzcA+lI3adzhhqe1zGCy/HZC7WtGGtLlR5mifJIzt0ZJ+avZPi0sbDZO4+qU7VvHDWt9ylHUFzvM+vZL3SexeUTqNI4uld0bsLm/qo2igbPtlKdqnuuse6F2HsR0JdUBYBSm6gXbnUPVc18hJsuKoyUOU3NISWRs6w1gq6DR3Wd+vAvYC49yVznSl3zFLMlH1UZZBW2zTJqXPPnNDsEhzi80BSEGxZKl0ccqbnYKKcKHOUl5z2TXkNyTZSHu3Fc85DxQEknRuEm+5RPIuksrhnJlkiSPKCrzaom1YtQlKyiQJq+FAcqy3qUN1wkYwwJsWTlJYbTWcG1WAjRpLhWFEpuVFZMnR7Qt8M2AoZHAVhKmkEbh1J6IDIGMzkHuvZ5JCttlPy6ws07sHgn3TDIATtyK6rG9xcawEryIUrxXCrCqSYnFlCSwcklA9zTwEOaEaBJzko2gcnj1SSRSEyFK5goc6QA0HWh3E9Ss5ebV+ISk7Q8Rxz1QvNYGUveAlmRCWRB4sb7ofXFJZd62oXCsqLyIfiOaSpvorMZDahf1SPKkMojJHFIe4gWFC48pL3rmnkbHUSy8lBuJQE5R3QCg5WUolovZAVbBY5QMyiSVW0lM2q6rlHiawG2MJodYVAJjGEkGqCeMWK2ExROa0VVZ7qLoUWIegdM54p1FoWF821zrq0EkryXi8Ws7uLXZKYlDTMe6W6Q3VpRKAnCn2Aoe+SuMqhKCFmJNcommggsjNQxz0svQu/sl9UssjCkEXlDvKElLc4j7qDyD8RpcSh3EJdlQk2keRhSGh56qi9KsqrO6kryMahjngIPEcpzyFVZSNuxqQd2EDu6jSoTZQejAGlFSiQYsFOYk0jYc0miKxuLymMZuIQRgFaGcNKvFWybZRi5IB9l1R8N0YhbJ/zjSWTTozHJvHrVUR9e30wMN1eU9gBeBWOysoXoWxc0bYpXhrw9ocQHAUD60VFc428EqK6XgUj/9k="/>
          <p:cNvSpPr>
            <a:spLocks noChangeAspect="1" noChangeArrowheads="1"/>
          </p:cNvSpPr>
          <p:nvPr/>
        </p:nvSpPr>
        <p:spPr bwMode="auto">
          <a:xfrm>
            <a:off x="155575" y="-617538"/>
            <a:ext cx="1609725" cy="12858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9940" name="AutoShape 4" descr="data:image/jpeg;base64,/9j/4AAQSkZJRgABAQAAAQABAAD/2wBDAAkGBwgHBgkIBwgKCgkLDRYPDQwMDRsUFRAWIB0iIiAdHx8kKDQsJCYxJx8fLT0tMTU3Ojo6Iys/RD84QzQ5Ojf/2wBDAQoKCg0MDRoPDxo3JR8lNzc3Nzc3Nzc3Nzc3Nzc3Nzc3Nzc3Nzc3Nzc3Nzc3Nzc3Nzc3Nzc3Nzc3Nzc3Nzc3Nzf/wAARCACsANgDASIAAhEBAxEB/8QAGwAAAgMBAQEAAAAAAAAAAAAAAgMAAQQFBgf/xAA4EAABBAEDAgQFAgQEBwAAAAABAAIDESEEEjFBURMiYXEFMoGRoRRCUmJywTOx0eEGFSMkgvDx/8QAGgEAAwEBAQEAAAAAAAAAAAAAAQIDAAQFBv/EACIRAAICAgMAAwEBAQAAAAAAAAABAhEDMRITIQRBUSIUkf/aAAwDAQACEQMRAD8A+IqgrUXSAlKK1FjFK1FYatRilKRhqpNQAaUpEraLWSMU0YRBSlaagEpUVZ4VLGBHsqREFQIGQNKIueFSFBIivCE8qrKJmHdqcIATaK7WFDslGxAEbVSIGMBIRtkOBaUoDRwqJ0LRrZ5lEreR6hRVU0K4nOV0oouAuSlKVgWr2o0awQEYCtoTAy+iZRFsACkNJu3Cm1PxBYqlbRlM2qBuUFE1gEG+FVHsnV6oHA3jKLRrAVgWUTQiDSeOUFE1i9ptQsT2wknlNMDRW7nsnWNvQORi2KzGe2F0I9M5wwyh3KYNIByL906wM3I5fhkq/BdXZdT9OPQKnadh+Y/crdJuRy/CA5OVPDXS8GMcUqLG/wDoS9VB5GARn1RNbQWvwxSHw6CKxgbszV6obKc8C6QEAIMxL+yihpRYwnaptKdtwoGYScQ2JDUYYUwR/VFVJlAFgNYipWBlXSrDHYCBqhCNoscFWG30V1gbQABESiMZCa0EIibNAZ7I9FAdmUsPZTYbwFtZA52SmBkbL/c5ZfGb0BzSMUemc7pS0t07GDzHPYLSxkknlY3Ppz/sm/pGQebUHe8/sB491eHxCbyGaOAyGmih/KFoEEcWXAX903xXkbYgAOwHCDaCf+p5j2H+vC6o/EJvKAZL+RqHY92XENHqU/cAPIAP6RaW/wA37b9yq/5kloXtFlrG8m/wlOeB8rGppx0+yAi+bP1U3gQexijK7+EfQIDKbzX2Ti0ev3S3Rg8qE8KHjkYPiNPIQHa7h1IjDjGfYoHREC1yzhRVSsU+N12DYSi13C0DcOqonuoSgOmZ3ClFchpRQbpjGgQ11wrEdLY+Ig19kt8RaObtek/iyQvGRlcKOCgN2muaWmigqykeKjUUG5TA21GjKcxl4K6ceMZIERg8KbAOqfQAABVtis2V0rH+FHGkLbHu4+6bFBZvho+Zy16eDeR0ARFoncI4x5bwO/qqdNnPOf4Z2sfM4MiaQ28LdpvhoBs5I5d0XS0egEYt1XWfRZ9bP4r/ANPpvkbyR1VI4k3UTnk62IfNHD5NO23Dl1f5JL4tvnndbjnY3n6lO08D5HFsIusbh/ZbXaDTaZm7XSgO52jJV+MYkPX7o5IG9uTtZ/C1G3STP/w4HnthanfE9NC7/ttOy/4pMn/Za9D8S1Wrk2tYNvUrW/oFLTOTJpdUweeJwHqkFrv3Y+i9dqmMdHtkYXvrgHK85PAXyERNII/aeUYPkvQzio6MbYyRbS0+lqC2miAUzwzXmBBQFhBIKWUfBVsczw3AbRRRv08Ugy0A9wshbt7haY5N7P5x1XLkgXhJfZlm0jmG21XdIdG+75XVouBDsHqkTsFWOVwTT+yyOe9rSMjzLHK2rN4W+Wi04ohYpBhcWQqkZHkkKKSjOFFxyfpVI9AWOrINdEsaZzs5A7rqNbHfSz3T27KwBQX0+vso88GcN2he85+6TLpy3DQbHJXow0OyAkTRsPzAAlK4pifzLRwBE4ZTWN72t8sLRgcd0hzQ11coqNaKqKSuymxihQymMjL3BrRZPA7qM/yC2fCmtM+49BQV4xdWRnkV0MmhbBpthOSLcQm/BtO0tdM4UB17J2r0f6hzKOCbd6+i1abTCKEwXgjlOpLgcs3/AEZfieroiFhpp5I6pGm0z3O8Nud2LHVTWQDx2tF+IzBB4cF1vhkDY9PuJJ5xWVZzUIUiFOUrZi1Grj+GQeDp2gv4dIQvKfE9fNJITZcTyV3Pi8BMrnNDo2E8OXKZoHzSbYY3SO9Bhc3yYZHBcPE/+gg1ytmLRukdlwK9f/w5A+nSPw08WUGg+B6fTMEmvkaHjJYOG/6otZ8UjZGYdEzaON3ol+NjlGNMM2rsv4pqw7UPDHAFnDgOErwXbIp5B53OyT2WTSwOnfWa6lekbpmGFrHZoYXZOShGkJCDk7ZkfpWz6Znlp7ja5ut0jYXbXcr0WxraoYHC5muj8Wci1KErfuh5x88OMId9kCwEgXHJjocrqGAsLWg9crJM2tSR3QyJCJVRcpFepSZMizzSc8EvbQwAkTGwvMzHTEySjPusU61vcdoKxzG7XnZSyMcqiqU5pRcUtlUepY8E25pJ6pgfVbQaROjLvlxnhM8MBuByvokmctMX45aTYNdKSnzeJRLTyqmYbBblU1tgWaPZZOVmtgl7txA69CkzRuuzhMdZOe6p4J56K+NO/Sbm0UxhETqyTwmwvMW1wIBIypC9tBjuvBUfp3A204K7I0JJvZ1tNrmCMcOI9eFrZrQAXbC5vTbyFwIoDnduv0TANRELY/y+9I9cXtA7JI6snxGEOHiMBrg7Cnt+MabZTgR6BefcZpPmz7uUbp5KvZjuThN1wom8sjsyfENC5298Jld0Dzazz/FnbSyFgjb/AC4XOJDAQH/RuApHG6Rw2gn8oqEI+0Lzk9FvmklOTS0aLQu1DwS07Bn3W3R/Ct1OkBH9XK6L9mlj2sFHoOqSeavIlYYvuQuCCKAbKBdyQOie15e/HyhYoQ973EZJ78D39fRbLbE0knI5JUJbLR9Qc7wxhcenAWAA/wCI7k2UUk4kdnPYK5XANs4aOvdPH+UB+iHtG0DqVlfp9zt1iyVoJwHk5PyjskNmbvJN00V9UmSVICXouSMNAFi+qxStoFNmnt7nWFkmmxhebloqjLMdqwzOWud6xPNrzspSIg85CiNwUXM0UTPTQzjO60b9U0HaM2ueSW/VB5mm2/lfSJ2dM8cbOk/UAU2rB7JO3dLbOOUmAEuz+Vvjc2PJb9kyOaUPwyG2uN89lYp5yavqtr4o5mhwFO6rK6BwPla77K0VFnJPGxbmuY6wb9UUepe00WghNjic8Zcz6qn6dw42n2crLwhUkMbq218jh7K/1baxG4+6y+G8H+wWiKDUPFNjcR7J7iNxkyhPI8+SNo/8Uz9NPKQZMf1FaodBKMvoelrSzT0cuA9BkoSyRWgrDezPp9CwVQLz7UPuunp9MxmaH0Ff/VQLIm+Y0PUpEut3HZBZ7lRbctFKjBGyWZsY5pLYzxBucCAep5KHT6cDzymzzR6J/iADccNHVI2lo2/WSmxx8BrQubqtRvJrDBx6pmrnDxXA6BYHPaX7jwOBfCaNL0WTY2JxB3uOT0QzT7nActCzS6podQyOp6lLEjXWeFnOOxbehuo1DqsHPCxunO1XqHtNDjt7LK9+SegXHmyDxRJJTYaPqUp8g4tJLyLPUpJd6rzsmQqojJXXwkO5yoX2bVbr5XK5WUSoBxURFoIUSNMZHpGaMuHmUfpmtbjK6BDmu45U2Bzc4K+htlVNv05FbDdrZA9sjatXJpgTQKSYfBNl34VYpSC3XpqEZu+U5kmwC2j6FZY9QG8Pb7EJ7dRiyWpnFr6JuSNTHF/DWH1tM8JpPmAH5WAayIHg/QI5NaNvlB+uFkpE3xN4axvAH0aFZ83zF1fZclks87sOc0ei0BgaLeXuPa1mq2xU/wARuMkTRQIHoEiXVBo2sv2aEEd8bWtH5R72xG2tyfTKKA1YjwNRObfbG9uq1xMh0rcfMevJKAySyjaDsHoqDGsNdepKWc2lRJo0DUEnjb6FDLO1gLibPcpEmoa1pPPquRqNVvJyVPaM5UaNXqQ69q5ss7iecIHvJ6pL3ZwpyyUJsf4vUoTNgZSN+ObSnOBPKhLMMoj3yOPJyUsv6JZd3KTLILpcmTKVjEKRxJSC5UX3wgvp1XHOdlkgwTwrHKEBMruhEAQwooGuUTAPcOO7g/hUWN3dih4OKs9Ezwzts8r3kFvwQ9hL/RLkYK8w/C0AgYCXJI0clOnQHO1Ri8HzcA+lI3adzhhqe1zGCy/HZC7WtGGtLlR5mifJIzt0ZJ+avZPi0sbDZO4+qU7VvHDWt9ylHUFzvM+vZL3SexeUTqNI4uld0bsLm/qo2igbPtlKdqnuuse6F2HsR0JdUBYBSm6gXbnUPVc18hJsuKoyUOU3NISWRs6w1gq6DR3Wd+vAvYC49yVznSl3zFLMlH1UZZBW2zTJqXPPnNDsEhzi80BSEGxZKl0ccqbnYKKcKHOUl5z2TXkNyTZSHu3Fc85DxQEknRuEm+5RPIuksrhnJlkiSPKCrzaom1YtQlKyiQJq+FAcqy3qUN1wkYwwJsWTlJYbTWcG1WAjRpLhWFEpuVFZMnR7Qt8M2AoZHAVhKmkEbh1J6IDIGMzkHuvZ5JCttlPy6ws07sHgn3TDIATtyK6rG9xcawEryIUrxXCrCqSYnFlCSwcklA9zTwEOaEaBJzko2gcnj1SSRSEyFK5goc6QA0HWh3E9Ss5ebV+ISk7Q8Rxz1QvNYGUveAlmRCWRB4sb7ofXFJZd62oXCsqLyIfiOaSpvorMZDahf1SPKkMojJHFIe4gWFC48pL3rmnkbHUSy8lBuJQE5R3QCg5WUolovZAVbBY5QMyiSVW0lM2q6rlHiawG2MJodYVAJjGEkGqCeMWK2ExROa0VVZ7qLoUWIegdM54p1FoWF821zrq0EkryXi8Ws7uLXZKYlDTMe6W6Q3VpRKAnCn2Aoe+SuMqhKCFmJNcommggsjNQxz0svQu/sl9UssjCkEXlDvKElLc4j7qDyD8RpcSh3EJdlQk2keRhSGh56qi9KsqrO6kryMahjngIPEcpzyFVZSNuxqQd2EDu6jSoTZQejAGlFSiQYsFOYk0jYc0miKxuLymMZuIQRgFaGcNKvFWybZRi5IB9l1R8N0YhbJ/zjSWTTozHJvHrVUR9e30wMN1eU9gBeBWOysoXoWxc0bYpXhrw9ocQHAUD60VFc428EqK6XgUj/9k="/>
          <p:cNvSpPr>
            <a:spLocks noChangeAspect="1" noChangeArrowheads="1"/>
          </p:cNvSpPr>
          <p:nvPr/>
        </p:nvSpPr>
        <p:spPr bwMode="auto">
          <a:xfrm>
            <a:off x="155575" y="-617538"/>
            <a:ext cx="1609725" cy="12858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itle 3"/>
          <p:cNvSpPr txBox="1">
            <a:spLocks/>
          </p:cNvSpPr>
          <p:nvPr/>
        </p:nvSpPr>
        <p:spPr>
          <a:xfrm>
            <a:off x="7293038" y="6400800"/>
            <a:ext cx="1602432"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solidFill>
                  <a:schemeClr val="bg1">
                    <a:lumMod val="65000"/>
                  </a:schemeClr>
                </a:solidFill>
              </a:rPr>
              <a:t>Image: commons.Wikimedia.org</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3084-8942-9B79-93D7-EF6B113BC5DF}"/>
              </a:ext>
            </a:extLst>
          </p:cNvPr>
          <p:cNvSpPr>
            <a:spLocks noGrp="1"/>
          </p:cNvSpPr>
          <p:nvPr>
            <p:ph type="title"/>
          </p:nvPr>
        </p:nvSpPr>
        <p:spPr>
          <a:xfrm>
            <a:off x="457200" y="164758"/>
            <a:ext cx="8229600" cy="1437619"/>
          </a:xfrm>
        </p:spPr>
        <p:txBody>
          <a:bodyPr>
            <a:normAutofit/>
          </a:bodyPr>
          <a:lstStyle/>
          <a:p>
            <a:r>
              <a:rPr lang="en-AU" sz="2800" dirty="0"/>
              <a:t>The Earth rotates.</a:t>
            </a:r>
            <a:br>
              <a:rPr lang="en-AU" sz="2800" dirty="0"/>
            </a:br>
            <a:r>
              <a:rPr lang="en-AU" sz="2800" dirty="0"/>
              <a:t>If you stand at the pole and look up, the stars will appear to rotate about the point above you.</a:t>
            </a:r>
          </a:p>
        </p:txBody>
      </p:sp>
      <p:pic>
        <p:nvPicPr>
          <p:cNvPr id="2050" name="Picture 2">
            <a:extLst>
              <a:ext uri="{FF2B5EF4-FFF2-40B4-BE49-F238E27FC236}">
                <a16:creationId xmlns:a16="http://schemas.microsoft.com/office/drawing/2014/main" id="{9DBB00EF-BEF6-4F3F-AFE9-566080BBA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303" y="1765769"/>
            <a:ext cx="4641957" cy="332646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80AA9CC5-34E8-BAD4-4C2F-855DFE8764E1}"/>
              </a:ext>
            </a:extLst>
          </p:cNvPr>
          <p:cNvSpPr txBox="1">
            <a:spLocks/>
          </p:cNvSpPr>
          <p:nvPr/>
        </p:nvSpPr>
        <p:spPr>
          <a:xfrm>
            <a:off x="7163318" y="4831056"/>
            <a:ext cx="1523482" cy="211660"/>
          </a:xfrm>
          <a:prstGeom prst="rect">
            <a:avLst/>
          </a:prstGeom>
        </p:spPr>
        <p:txBody>
          <a:bodyPr vert="horz" lIns="91440" tIns="45720" rIns="91440" bIns="45720" rtlCol="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Bef>
                <a:spcPts val="1000"/>
              </a:spcBef>
            </a:pPr>
            <a:r>
              <a:rPr lang="en-US" sz="800" dirty="0">
                <a:solidFill>
                  <a:schemeClr val="bg1">
                    <a:lumMod val="50000"/>
                  </a:schemeClr>
                </a:solidFill>
                <a:latin typeface="+mn-lt"/>
                <a:ea typeface="+mn-ea"/>
                <a:cs typeface="+mn-cs"/>
              </a:rPr>
              <a:t>Image: Wikimedia Commons</a:t>
            </a:r>
          </a:p>
        </p:txBody>
      </p:sp>
      <p:sp>
        <p:nvSpPr>
          <p:cNvPr id="4" name="Title 1">
            <a:extLst>
              <a:ext uri="{FF2B5EF4-FFF2-40B4-BE49-F238E27FC236}">
                <a16:creationId xmlns:a16="http://schemas.microsoft.com/office/drawing/2014/main" id="{42BFF9F6-E5FE-A41C-15E7-D74B2BF93BBF}"/>
              </a:ext>
            </a:extLst>
          </p:cNvPr>
          <p:cNvSpPr txBox="1">
            <a:spLocks/>
          </p:cNvSpPr>
          <p:nvPr/>
        </p:nvSpPr>
        <p:spPr>
          <a:xfrm>
            <a:off x="222068" y="5204860"/>
            <a:ext cx="8699863" cy="14376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z="2800" dirty="0"/>
              <a:t>The circumference of the Earth is 40 000 km.</a:t>
            </a:r>
          </a:p>
          <a:p>
            <a:r>
              <a:rPr lang="en-AU" sz="2800" dirty="0"/>
              <a:t>At what speed is a place on the equator moving in km/h?</a:t>
            </a:r>
          </a:p>
          <a:p>
            <a:r>
              <a:rPr lang="en-AU" sz="2800" dirty="0"/>
              <a:t>Estimate or calculate the speed where you are.</a:t>
            </a:r>
          </a:p>
        </p:txBody>
      </p:sp>
    </p:spTree>
    <p:extLst>
      <p:ext uri="{BB962C8B-B14F-4D97-AF65-F5344CB8AC3E}">
        <p14:creationId xmlns:p14="http://schemas.microsoft.com/office/powerpoint/2010/main" val="2115197100"/>
      </p:ext>
    </p:extLst>
  </p:cSld>
  <p:clrMapOvr>
    <a:overrideClrMapping bg1="lt1" tx1="dk1" bg2="lt2" tx2="dk2" accent1="accent1" accent2="accent2" accent3="accent3" accent4="accent4" accent5="accent5" accent6="accent6" hlink="hlink" folHlink="folHlink"/>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3084-8942-9B79-93D7-EF6B113BC5DF}"/>
              </a:ext>
            </a:extLst>
          </p:cNvPr>
          <p:cNvSpPr>
            <a:spLocks noGrp="1"/>
          </p:cNvSpPr>
          <p:nvPr>
            <p:ph type="title"/>
          </p:nvPr>
        </p:nvSpPr>
        <p:spPr>
          <a:xfrm>
            <a:off x="457200" y="274637"/>
            <a:ext cx="8229600" cy="1937340"/>
          </a:xfrm>
        </p:spPr>
        <p:txBody>
          <a:bodyPr>
            <a:normAutofit/>
          </a:bodyPr>
          <a:lstStyle/>
          <a:p>
            <a:r>
              <a:rPr lang="en-AU" sz="2800" dirty="0"/>
              <a:t>The Earth also goes around the sun about 70 times as fast as the point on the equator moves.</a:t>
            </a:r>
            <a:br>
              <a:rPr lang="en-AU" sz="2800" dirty="0"/>
            </a:br>
            <a:r>
              <a:rPr lang="en-AU" sz="2800" dirty="0"/>
              <a:t>How fast is that in km/s?</a:t>
            </a:r>
          </a:p>
        </p:txBody>
      </p:sp>
      <p:pic>
        <p:nvPicPr>
          <p:cNvPr id="4" name="Picture 3">
            <a:extLst>
              <a:ext uri="{FF2B5EF4-FFF2-40B4-BE49-F238E27FC236}">
                <a16:creationId xmlns:a16="http://schemas.microsoft.com/office/drawing/2014/main" id="{F83CD230-1118-D5BB-374C-E4F1FB517B63}"/>
              </a:ext>
            </a:extLst>
          </p:cNvPr>
          <p:cNvPicPr>
            <a:picLocks noChangeAspect="1"/>
          </p:cNvPicPr>
          <p:nvPr/>
        </p:nvPicPr>
        <p:blipFill>
          <a:blip r:embed="rId3"/>
          <a:stretch>
            <a:fillRect/>
          </a:stretch>
        </p:blipFill>
        <p:spPr>
          <a:xfrm>
            <a:off x="1657739" y="2661993"/>
            <a:ext cx="5662731" cy="3318249"/>
          </a:xfrm>
          <a:prstGeom prst="rect">
            <a:avLst/>
          </a:prstGeom>
        </p:spPr>
      </p:pic>
      <p:sp>
        <p:nvSpPr>
          <p:cNvPr id="5" name="Title 3">
            <a:extLst>
              <a:ext uri="{FF2B5EF4-FFF2-40B4-BE49-F238E27FC236}">
                <a16:creationId xmlns:a16="http://schemas.microsoft.com/office/drawing/2014/main" id="{80F63465-737B-0929-07AD-1D201E1658CE}"/>
              </a:ext>
            </a:extLst>
          </p:cNvPr>
          <p:cNvSpPr txBox="1">
            <a:spLocks/>
          </p:cNvSpPr>
          <p:nvPr/>
        </p:nvSpPr>
        <p:spPr>
          <a:xfrm>
            <a:off x="7620518" y="6477533"/>
            <a:ext cx="1523482" cy="211660"/>
          </a:xfrm>
          <a:prstGeom prst="rect">
            <a:avLst/>
          </a:prstGeom>
        </p:spPr>
        <p:txBody>
          <a:bodyPr vert="horz" lIns="91440" tIns="45720" rIns="91440" bIns="45720" rtlCol="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Bef>
                <a:spcPts val="1000"/>
              </a:spcBef>
            </a:pPr>
            <a:r>
              <a:rPr lang="en-US" sz="800" dirty="0">
                <a:solidFill>
                  <a:schemeClr val="bg1">
                    <a:lumMod val="50000"/>
                  </a:schemeClr>
                </a:solidFill>
                <a:latin typeface="+mn-lt"/>
                <a:ea typeface="+mn-ea"/>
                <a:cs typeface="+mn-cs"/>
              </a:rPr>
              <a:t>Image: Wikimedia Commons</a:t>
            </a:r>
          </a:p>
        </p:txBody>
      </p:sp>
    </p:spTree>
    <p:extLst>
      <p:ext uri="{BB962C8B-B14F-4D97-AF65-F5344CB8AC3E}">
        <p14:creationId xmlns:p14="http://schemas.microsoft.com/office/powerpoint/2010/main" val="4095903978"/>
      </p:ext>
    </p:extLst>
  </p:cSld>
  <p:clrMapOvr>
    <a:overrideClrMapping bg1="lt1" tx1="dk1" bg2="lt2" tx2="dk2" accent1="accent1" accent2="accent2" accent3="accent3" accent4="accent4" accent5="accent5" accent6="accent6" hlink="hlink" folHlink="folHlink"/>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3084-8942-9B79-93D7-EF6B113BC5DF}"/>
              </a:ext>
            </a:extLst>
          </p:cNvPr>
          <p:cNvSpPr>
            <a:spLocks noGrp="1"/>
          </p:cNvSpPr>
          <p:nvPr>
            <p:ph type="title"/>
          </p:nvPr>
        </p:nvSpPr>
        <p:spPr>
          <a:xfrm>
            <a:off x="457200" y="168807"/>
            <a:ext cx="8229600" cy="2896610"/>
          </a:xfrm>
        </p:spPr>
        <p:txBody>
          <a:bodyPr>
            <a:normAutofit/>
          </a:bodyPr>
          <a:lstStyle/>
          <a:p>
            <a:r>
              <a:rPr lang="en-AU" sz="2800" dirty="0"/>
              <a:t>And the sun goes around the galaxy about 70 times as fast as that.</a:t>
            </a:r>
            <a:br>
              <a:rPr lang="en-AU" sz="2800" dirty="0"/>
            </a:br>
            <a:r>
              <a:rPr lang="en-AU" sz="2800" dirty="0"/>
              <a:t>What speed is that?</a:t>
            </a:r>
            <a:br>
              <a:rPr lang="en-AU" sz="2800" dirty="0"/>
            </a:br>
            <a:r>
              <a:rPr lang="en-AU" sz="2800" dirty="0"/>
              <a:t>How long does it take for the Earth to move a distance equal to its diameter?</a:t>
            </a:r>
            <a:br>
              <a:rPr lang="en-AU" sz="2800" dirty="0"/>
            </a:br>
            <a:r>
              <a:rPr lang="en-AU" sz="2800" dirty="0"/>
              <a:t>Remember the Earth’s circumference is 40 000 km.</a:t>
            </a:r>
          </a:p>
        </p:txBody>
      </p:sp>
      <p:sp>
        <p:nvSpPr>
          <p:cNvPr id="3" name="Title 3">
            <a:extLst>
              <a:ext uri="{FF2B5EF4-FFF2-40B4-BE49-F238E27FC236}">
                <a16:creationId xmlns:a16="http://schemas.microsoft.com/office/drawing/2014/main" id="{E8988BB1-3B04-DFFA-9239-F65B834608BC}"/>
              </a:ext>
            </a:extLst>
          </p:cNvPr>
          <p:cNvSpPr txBox="1">
            <a:spLocks/>
          </p:cNvSpPr>
          <p:nvPr/>
        </p:nvSpPr>
        <p:spPr>
          <a:xfrm>
            <a:off x="7620518" y="6477533"/>
            <a:ext cx="1523482" cy="211660"/>
          </a:xfrm>
          <a:prstGeom prst="rect">
            <a:avLst/>
          </a:prstGeom>
        </p:spPr>
        <p:txBody>
          <a:bodyPr vert="horz" lIns="91440" tIns="45720" rIns="91440" bIns="45720" rtlCol="0">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Bef>
                <a:spcPts val="1000"/>
              </a:spcBef>
            </a:pPr>
            <a:r>
              <a:rPr lang="en-US" sz="800" dirty="0">
                <a:solidFill>
                  <a:schemeClr val="bg1">
                    <a:lumMod val="50000"/>
                  </a:schemeClr>
                </a:solidFill>
                <a:latin typeface="+mn-lt"/>
                <a:ea typeface="+mn-ea"/>
                <a:cs typeface="+mn-cs"/>
              </a:rPr>
              <a:t>Image: </a:t>
            </a:r>
            <a:r>
              <a:rPr lang="en-US" sz="800" dirty="0" err="1">
                <a:solidFill>
                  <a:schemeClr val="bg1">
                    <a:lumMod val="50000"/>
                  </a:schemeClr>
                </a:solidFill>
                <a:latin typeface="+mn-lt"/>
                <a:ea typeface="+mn-ea"/>
                <a:cs typeface="+mn-cs"/>
              </a:rPr>
              <a:t>Pixabay</a:t>
            </a:r>
            <a:r>
              <a:rPr lang="en-US" sz="800" dirty="0">
                <a:solidFill>
                  <a:schemeClr val="bg1">
                    <a:lumMod val="50000"/>
                  </a:schemeClr>
                </a:solidFill>
                <a:latin typeface="+mn-lt"/>
                <a:ea typeface="+mn-ea"/>
                <a:cs typeface="+mn-cs"/>
              </a:rPr>
              <a:t> on Stockvault.net</a:t>
            </a:r>
          </a:p>
        </p:txBody>
      </p:sp>
      <p:pic>
        <p:nvPicPr>
          <p:cNvPr id="4100" name="Picture 4" descr="Spiral Milky Way - Free Stock Photo by Pixabay on Stockvault.net">
            <a:extLst>
              <a:ext uri="{FF2B5EF4-FFF2-40B4-BE49-F238E27FC236}">
                <a16:creationId xmlns:a16="http://schemas.microsoft.com/office/drawing/2014/main" id="{1C9A08BA-E67A-D17C-6ECC-5AE0B42AD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2648" y="3150860"/>
            <a:ext cx="3326673" cy="3326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638234"/>
      </p:ext>
    </p:extLst>
  </p:cSld>
  <p:clrMapOvr>
    <a:overrideClrMapping bg1="lt1" tx1="dk1" bg2="lt2" tx2="dk2" accent1="accent1" accent2="accent2" accent3="accent3" accent4="accent4" accent5="accent5" accent6="accent6" hlink="hlink" folHlink="folHlink"/>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3084-8942-9B79-93D7-EF6B113BC5DF}"/>
              </a:ext>
            </a:extLst>
          </p:cNvPr>
          <p:cNvSpPr>
            <a:spLocks noGrp="1"/>
          </p:cNvSpPr>
          <p:nvPr>
            <p:ph type="title"/>
          </p:nvPr>
        </p:nvSpPr>
        <p:spPr>
          <a:xfrm>
            <a:off x="457200" y="274637"/>
            <a:ext cx="8229600" cy="1676083"/>
          </a:xfrm>
        </p:spPr>
        <p:txBody>
          <a:bodyPr>
            <a:normAutofit/>
          </a:bodyPr>
          <a:lstStyle/>
          <a:p>
            <a:r>
              <a:rPr lang="en-AU" sz="2800" dirty="0"/>
              <a:t>Even at that speed, it takes about 250 million years</a:t>
            </a:r>
            <a:br>
              <a:rPr lang="en-AU" sz="2800" dirty="0"/>
            </a:br>
            <a:r>
              <a:rPr lang="en-AU" sz="2800" dirty="0"/>
              <a:t> to go round the galaxy once.</a:t>
            </a:r>
            <a:br>
              <a:rPr lang="en-AU" sz="1000" dirty="0"/>
            </a:br>
            <a:br>
              <a:rPr lang="en-AU" sz="1000" dirty="0"/>
            </a:br>
            <a:r>
              <a:rPr lang="en-AU" sz="2800" dirty="0"/>
              <a:t>So, the dinosaurs lived on the other side of the galaxy!</a:t>
            </a:r>
          </a:p>
        </p:txBody>
      </p:sp>
      <p:sp>
        <p:nvSpPr>
          <p:cNvPr id="3" name="Title 3">
            <a:extLst>
              <a:ext uri="{FF2B5EF4-FFF2-40B4-BE49-F238E27FC236}">
                <a16:creationId xmlns:a16="http://schemas.microsoft.com/office/drawing/2014/main" id="{E1E55DB8-A5A9-A40C-ED0D-6FBFC0D04F54}"/>
              </a:ext>
            </a:extLst>
          </p:cNvPr>
          <p:cNvSpPr txBox="1">
            <a:spLocks/>
          </p:cNvSpPr>
          <p:nvPr/>
        </p:nvSpPr>
        <p:spPr>
          <a:xfrm>
            <a:off x="6777393" y="4695621"/>
            <a:ext cx="1523482" cy="211660"/>
          </a:xfrm>
          <a:prstGeom prst="rect">
            <a:avLst/>
          </a:prstGeom>
        </p:spPr>
        <p:txBody>
          <a:bodyPr vert="horz" lIns="91440" tIns="45720" rIns="91440" bIns="45720" rtlCol="0">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Bef>
                <a:spcPts val="1000"/>
              </a:spcBef>
            </a:pPr>
            <a:r>
              <a:rPr lang="en-US" sz="800" dirty="0">
                <a:solidFill>
                  <a:schemeClr val="bg1">
                    <a:lumMod val="50000"/>
                  </a:schemeClr>
                </a:solidFill>
                <a:latin typeface="+mn-lt"/>
                <a:ea typeface="+mn-ea"/>
                <a:cs typeface="+mn-cs"/>
              </a:rPr>
              <a:t>Image: Coolarts223 on DeviantArt</a:t>
            </a:r>
          </a:p>
        </p:txBody>
      </p:sp>
      <p:pic>
        <p:nvPicPr>
          <p:cNvPr id="5122" name="Picture 2" descr="Selfie of group of dinosaurs on Caribbean beach by Coolarts223 on DeviantArt">
            <a:extLst>
              <a:ext uri="{FF2B5EF4-FFF2-40B4-BE49-F238E27FC236}">
                <a16:creationId xmlns:a16="http://schemas.microsoft.com/office/drawing/2014/main" id="{3747482E-B7E0-88BD-615E-ACBD508D2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9143" y="1950720"/>
            <a:ext cx="2865120" cy="286512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6DF4D81-0C0D-A592-981D-7883034258ED}"/>
              </a:ext>
            </a:extLst>
          </p:cNvPr>
          <p:cNvSpPr txBox="1">
            <a:spLocks/>
          </p:cNvSpPr>
          <p:nvPr/>
        </p:nvSpPr>
        <p:spPr>
          <a:xfrm>
            <a:off x="200297" y="4907281"/>
            <a:ext cx="8830492" cy="16760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z="2800" dirty="0"/>
              <a:t>How far does the Earth travel in going around the galaxy once?</a:t>
            </a:r>
          </a:p>
          <a:p>
            <a:r>
              <a:rPr lang="en-AU" sz="2800" dirty="0"/>
              <a:t>If light travels 300 000 km/s, how far is that in light years?</a:t>
            </a:r>
          </a:p>
        </p:txBody>
      </p:sp>
    </p:spTree>
    <p:extLst>
      <p:ext uri="{BB962C8B-B14F-4D97-AF65-F5344CB8AC3E}">
        <p14:creationId xmlns:p14="http://schemas.microsoft.com/office/powerpoint/2010/main" val="2032545291"/>
      </p:ext>
    </p:extLst>
  </p:cSld>
  <p:clrMapOvr>
    <a:overrideClrMapping bg1="lt1" tx1="dk1" bg2="lt2" tx2="dk2" accent1="accent1" accent2="accent2" accent3="accent3" accent4="accent4" accent5="accent5" accent6="accent6" hlink="hlink" folHlink="folHlink"/>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9918" y="229078"/>
            <a:ext cx="8621486" cy="1251380"/>
          </a:xfrm>
        </p:spPr>
        <p:txBody>
          <a:bodyPr>
            <a:normAutofit/>
          </a:bodyPr>
          <a:lstStyle/>
          <a:p>
            <a:pPr algn="ctr"/>
            <a:r>
              <a:rPr lang="en-US" sz="3200" dirty="0">
                <a:solidFill>
                  <a:schemeClr val="bg1"/>
                </a:solidFill>
                <a:latin typeface="Calibri" pitchFamily="34" charset="0"/>
                <a:cs typeface="Calibri" pitchFamily="34" charset="0"/>
              </a:rPr>
              <a:t>Andromeda is a bigger galaxy than our Milky Way</a:t>
            </a:r>
            <a:br>
              <a:rPr lang="en-US" sz="3200" dirty="0">
                <a:solidFill>
                  <a:schemeClr val="bg1"/>
                </a:solidFill>
                <a:latin typeface="Calibri" pitchFamily="34" charset="0"/>
                <a:cs typeface="Calibri" pitchFamily="34" charset="0"/>
              </a:rPr>
            </a:br>
            <a:r>
              <a:rPr lang="en-US" sz="3200" dirty="0">
                <a:solidFill>
                  <a:schemeClr val="bg1"/>
                </a:solidFill>
                <a:latin typeface="Calibri" pitchFamily="34" charset="0"/>
                <a:cs typeface="Calibri" pitchFamily="34" charset="0"/>
              </a:rPr>
              <a:t>and it’s heading towards us at 110 km/s.</a:t>
            </a:r>
          </a:p>
        </p:txBody>
      </p:sp>
      <p:sp>
        <p:nvSpPr>
          <p:cNvPr id="8" name="Title 3"/>
          <p:cNvSpPr txBox="1">
            <a:spLocks/>
          </p:cNvSpPr>
          <p:nvPr/>
        </p:nvSpPr>
        <p:spPr>
          <a:xfrm>
            <a:off x="7541568" y="6301195"/>
            <a:ext cx="1602432"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solidFill>
                  <a:schemeClr val="bg1">
                    <a:lumMod val="65000"/>
                  </a:schemeClr>
                </a:solidFill>
              </a:rPr>
              <a:t>Image: pixabay.com</a:t>
            </a:r>
          </a:p>
        </p:txBody>
      </p:sp>
      <p:pic>
        <p:nvPicPr>
          <p:cNvPr id="4098" name="Picture 2">
            <a:extLst>
              <a:ext uri="{FF2B5EF4-FFF2-40B4-BE49-F238E27FC236}">
                <a16:creationId xmlns:a16="http://schemas.microsoft.com/office/drawing/2014/main" id="{066709D7-8957-9C92-DE3E-B6E3464E8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625" y="1558834"/>
            <a:ext cx="4682072" cy="316121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4315A18B-BECD-4248-60CC-61CC388D6857}"/>
              </a:ext>
            </a:extLst>
          </p:cNvPr>
          <p:cNvSpPr txBox="1">
            <a:spLocks/>
          </p:cNvSpPr>
          <p:nvPr/>
        </p:nvSpPr>
        <p:spPr>
          <a:xfrm>
            <a:off x="367625" y="4545873"/>
            <a:ext cx="8621486" cy="196813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latin typeface="Calibri" pitchFamily="34" charset="0"/>
                <a:cs typeface="Calibri" pitchFamily="34" charset="0"/>
              </a:rPr>
              <a:t>It’s going to collide with us . . . </a:t>
            </a:r>
          </a:p>
          <a:p>
            <a:r>
              <a:rPr lang="en-US" sz="3200" dirty="0">
                <a:solidFill>
                  <a:schemeClr val="bg1"/>
                </a:solidFill>
                <a:latin typeface="Calibri" pitchFamily="34" charset="0"/>
                <a:cs typeface="Calibri" pitchFamily="34" charset="0"/>
              </a:rPr>
              <a:t>If it’s presently 2 million light years away,</a:t>
            </a:r>
            <a:br>
              <a:rPr lang="en-US" sz="3200" dirty="0">
                <a:solidFill>
                  <a:schemeClr val="bg1"/>
                </a:solidFill>
                <a:latin typeface="Calibri" pitchFamily="34" charset="0"/>
                <a:cs typeface="Calibri" pitchFamily="34" charset="0"/>
              </a:rPr>
            </a:br>
            <a:r>
              <a:rPr lang="en-US" sz="3200" dirty="0">
                <a:solidFill>
                  <a:schemeClr val="bg1"/>
                </a:solidFill>
                <a:latin typeface="Calibri" pitchFamily="34" charset="0"/>
                <a:cs typeface="Calibri" pitchFamily="34" charset="0"/>
              </a:rPr>
              <a:t>how long before it does so?</a:t>
            </a:r>
          </a:p>
        </p:txBody>
      </p:sp>
    </p:spTree>
    <p:extLst>
      <p:ext uri="{BB962C8B-B14F-4D97-AF65-F5344CB8AC3E}">
        <p14:creationId xmlns:p14="http://schemas.microsoft.com/office/powerpoint/2010/main" val="339458662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3"/>
          <p:cNvSpPr txBox="1">
            <a:spLocks/>
          </p:cNvSpPr>
          <p:nvPr/>
        </p:nvSpPr>
        <p:spPr>
          <a:xfrm>
            <a:off x="7510027" y="3809922"/>
            <a:ext cx="1602432"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solidFill>
                  <a:schemeClr val="bg1">
                    <a:lumMod val="65000"/>
                  </a:schemeClr>
                </a:solidFill>
              </a:rPr>
              <a:t>Image: Picryl</a:t>
            </a:r>
          </a:p>
        </p:txBody>
      </p:sp>
      <p:pic>
        <p:nvPicPr>
          <p:cNvPr id="7170" name="Picture 2" descr="NGC2207+IC2163 - Two spiral galaxy like objects in the sky - PICRYL -  Public Domain Media Search Engine Public Domain Search">
            <a:extLst>
              <a:ext uri="{FF2B5EF4-FFF2-40B4-BE49-F238E27FC236}">
                <a16:creationId xmlns:a16="http://schemas.microsoft.com/office/drawing/2014/main" id="{2EAC5A37-5CAA-7CF4-204F-E6CFA3120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918" y="689960"/>
            <a:ext cx="6298163" cy="321687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3BC636E-6F90-E52B-F04E-99856D6A65F4}"/>
              </a:ext>
            </a:extLst>
          </p:cNvPr>
          <p:cNvSpPr txBox="1">
            <a:spLocks/>
          </p:cNvSpPr>
          <p:nvPr/>
        </p:nvSpPr>
        <p:spPr>
          <a:xfrm>
            <a:off x="261257" y="4490308"/>
            <a:ext cx="8621486" cy="213115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latin typeface="Calibri" pitchFamily="34" charset="0"/>
                <a:cs typeface="Calibri" pitchFamily="34" charset="0"/>
              </a:rPr>
              <a:t>We don’t need to worry. Even though each galaxy contains around 500 billion stars, the spaces between the stars are so huge that it’s unlikely that there will be even a single stellar collision.</a:t>
            </a:r>
          </a:p>
        </p:txBody>
      </p:sp>
    </p:spTree>
    <p:extLst>
      <p:ext uri="{BB962C8B-B14F-4D97-AF65-F5344CB8AC3E}">
        <p14:creationId xmlns:p14="http://schemas.microsoft.com/office/powerpoint/2010/main" val="65830734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45C3624-2D0B-C15F-0409-A69BE873F3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BCDC2F-86B1-BC75-1F56-24B9E1DF6FC7}"/>
              </a:ext>
            </a:extLst>
          </p:cNvPr>
          <p:cNvSpPr>
            <a:spLocks noGrp="1"/>
          </p:cNvSpPr>
          <p:nvPr>
            <p:ph type="ctrTitle"/>
          </p:nvPr>
        </p:nvSpPr>
        <p:spPr>
          <a:xfrm>
            <a:off x="279918" y="229077"/>
            <a:ext cx="8621486" cy="2495462"/>
          </a:xfrm>
        </p:spPr>
        <p:txBody>
          <a:bodyPr>
            <a:normAutofit/>
          </a:bodyPr>
          <a:lstStyle/>
          <a:p>
            <a:pPr algn="ctr"/>
            <a:r>
              <a:rPr lang="en-US" sz="2800" dirty="0">
                <a:solidFill>
                  <a:schemeClr val="bg1"/>
                </a:solidFill>
                <a:latin typeface="Calibri" pitchFamily="34" charset="0"/>
                <a:cs typeface="Calibri" pitchFamily="34" charset="0"/>
              </a:rPr>
              <a:t>The gravitational attraction between stars, however, will cause them to change direction.</a:t>
            </a:r>
            <a:br>
              <a:rPr lang="en-US" sz="2800" dirty="0">
                <a:solidFill>
                  <a:schemeClr val="bg1"/>
                </a:solidFill>
                <a:latin typeface="Calibri" pitchFamily="34" charset="0"/>
                <a:cs typeface="Calibri" pitchFamily="34" charset="0"/>
              </a:rPr>
            </a:br>
            <a:r>
              <a:rPr lang="en-US" sz="2800" dirty="0">
                <a:solidFill>
                  <a:schemeClr val="bg1"/>
                </a:solidFill>
                <a:latin typeface="Calibri" pitchFamily="34" charset="0"/>
                <a:cs typeface="Calibri" pitchFamily="34" charset="0"/>
              </a:rPr>
              <a:t>So, the two galaxies won’t just pass through each other; the two spiral galaxies will combine to form one elliptical galaxy like this.</a:t>
            </a:r>
          </a:p>
        </p:txBody>
      </p:sp>
      <p:sp>
        <p:nvSpPr>
          <p:cNvPr id="8" name="Title 3">
            <a:extLst>
              <a:ext uri="{FF2B5EF4-FFF2-40B4-BE49-F238E27FC236}">
                <a16:creationId xmlns:a16="http://schemas.microsoft.com/office/drawing/2014/main" id="{FF83CDF2-B42B-8878-DC80-61A53C3E07DF}"/>
              </a:ext>
            </a:extLst>
          </p:cNvPr>
          <p:cNvSpPr txBox="1">
            <a:spLocks/>
          </p:cNvSpPr>
          <p:nvPr/>
        </p:nvSpPr>
        <p:spPr>
          <a:xfrm>
            <a:off x="7071488" y="5994918"/>
            <a:ext cx="1602432" cy="457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solidFill>
                  <a:schemeClr val="bg1">
                    <a:lumMod val="65000"/>
                  </a:schemeClr>
                </a:solidFill>
              </a:rPr>
              <a:t>Image: Flickr</a:t>
            </a:r>
          </a:p>
        </p:txBody>
      </p:sp>
      <p:pic>
        <p:nvPicPr>
          <p:cNvPr id="1026" name="Picture 2" descr="Black Hole-Powered Jet in Elliptical Galaxy M87 | Elliptical… | Flickr">
            <a:extLst>
              <a:ext uri="{FF2B5EF4-FFF2-40B4-BE49-F238E27FC236}">
                <a16:creationId xmlns:a16="http://schemas.microsoft.com/office/drawing/2014/main" id="{33DDFDF2-2A97-D399-C62C-A12EFAC80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7874" y="2869630"/>
            <a:ext cx="3618147" cy="358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699611"/>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30464</TotalTime>
  <Words>1701</Words>
  <Application>Microsoft Office PowerPoint</Application>
  <PresentationFormat>On-screen Show (4:3)</PresentationFormat>
  <Paragraphs>165</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Symbol</vt:lpstr>
      <vt:lpstr>Office Theme</vt:lpstr>
      <vt:lpstr>PowerPoint Presentation</vt:lpstr>
      <vt:lpstr>People used to think that the Earth was flat. Some still do.  But most people nowadays know it’s round.</vt:lpstr>
      <vt:lpstr>The Earth rotates. If you stand at the pole and look up, the stars will appear to rotate about the point above you.</vt:lpstr>
      <vt:lpstr>The Earth also goes around the sun about 70 times as fast as the point on the equator moves. How fast is that in km/s?</vt:lpstr>
      <vt:lpstr>And the sun goes around the galaxy about 70 times as fast as that. What speed is that? How long does it take for the Earth to move a distance equal to its diameter? Remember the Earth’s circumference is 40 000 km.</vt:lpstr>
      <vt:lpstr>Even at that speed, it takes about 250 million years  to go round the galaxy once.  So, the dinosaurs lived on the other side of the galaxy!</vt:lpstr>
      <vt:lpstr>Andromeda is a bigger galaxy than our Milky Way and it’s heading towards us at 110 km/s.</vt:lpstr>
      <vt:lpstr>PowerPoint Presentation</vt:lpstr>
      <vt:lpstr>The gravitational attraction between stars, however, will cause them to change direction. So, the two galaxies won’t just pass through each other; the two spiral galaxies will combine to form one elliptical galaxy like this.</vt:lpstr>
      <vt:lpstr>Another reason not to worry is that, by then, our sun will have expanded into a red giant and swallowed the earth anyway.</vt:lpstr>
      <vt:lpstr>When the earth was young, 4.5 billion years ago, the moon was only 1/15 as far away as it is now. So, it was 15 times as wide  in the sky and more than 100 times as bright. How many times as bright exactly?  The moon orbited the earth in 27 hours.   There would have been a total eclipse of the sun and a total eclipse of the moon on each orbit.  In those days, the earth rotated in about 6 hours too.  Estimate or calculate how long it would have been between two successive moonrises?</vt:lpstr>
      <vt:lpstr>Every billion years the sun’s heat output increases by 7%.   By what percentage would it have increased in the last 4 billion years?  What percentage of its present heat output would the sun have produced 4 billion years ago? </vt:lpstr>
      <vt:lpstr>In another billion years or so, all the water on earth will have boiled away into space and that will be the end of life as we know it.   Another 4 billion years after that, is when the sun becomes a red giant and swallows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Slideshow of fascinating facts about space and astronomy</dc:title>
  <dc:subject>The movement of the earth, the future of the sun and other stars, supernovas, neutron stars and black holes.</dc:subject>
  <dc:creator>David</dc:creator>
  <cp:keywords>astronomy, movement of the earth, future of the sun, supernovas, neutron stars, balck holes</cp:keywords>
  <cp:lastModifiedBy>David Ilsley</cp:lastModifiedBy>
  <cp:revision>166</cp:revision>
  <dcterms:created xsi:type="dcterms:W3CDTF">2010-08-28T01:33:55Z</dcterms:created>
  <dcterms:modified xsi:type="dcterms:W3CDTF">2025-01-29T08:31:33Z</dcterms:modified>
</cp:coreProperties>
</file>